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71" r:id="rId4"/>
    <p:sldId id="259" r:id="rId5"/>
    <p:sldId id="263" r:id="rId6"/>
    <p:sldId id="264" r:id="rId7"/>
    <p:sldId id="262" r:id="rId8"/>
    <p:sldId id="265" r:id="rId9"/>
    <p:sldId id="266" r:id="rId10"/>
    <p:sldId id="272" r:id="rId11"/>
    <p:sldId id="267" r:id="rId12"/>
    <p:sldId id="268" r:id="rId13"/>
    <p:sldId id="269" r:id="rId14"/>
    <p:sldId id="274" r:id="rId15"/>
    <p:sldId id="281" r:id="rId16"/>
    <p:sldId id="278" r:id="rId17"/>
    <p:sldId id="279" r:id="rId18"/>
    <p:sldId id="280" r:id="rId19"/>
    <p:sldId id="261" r:id="rId20"/>
    <p:sldId id="257" r:id="rId21"/>
    <p:sldId id="273" r:id="rId22"/>
    <p:sldId id="277"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C00"/>
    <a:srgbClr val="2F528F"/>
    <a:srgbClr val="6B6B6B"/>
    <a:srgbClr val="D7D2CB"/>
    <a:srgbClr val="F61200"/>
    <a:srgbClr val="EEECEA"/>
    <a:srgbClr val="201D18"/>
    <a:srgbClr val="FFFFFF"/>
    <a:srgbClr val="FF34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E1CE8A-B0F1-4BCC-9604-00B11FE4EFA3}" v="125" dt="2022-02-28T11:42:14.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95" autoAdjust="0"/>
  </p:normalViewPr>
  <p:slideViewPr>
    <p:cSldViewPr snapToGrid="0">
      <p:cViewPr varScale="1">
        <p:scale>
          <a:sx n="77" d="100"/>
          <a:sy n="77" d="100"/>
        </p:scale>
        <p:origin x="912"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Turner" userId="35d35eb4-5a30-4c6e-90c4-7e76efba73f5" providerId="ADAL" clId="{9CE1CE8A-B0F1-4BCC-9604-00B11FE4EFA3}"/>
    <pc:docChg chg="undo custSel addSld delSld modSld sldOrd">
      <pc:chgData name="Harriet Turner" userId="35d35eb4-5a30-4c6e-90c4-7e76efba73f5" providerId="ADAL" clId="{9CE1CE8A-B0F1-4BCC-9604-00B11FE4EFA3}" dt="2022-02-28T15:22:36.546" v="25235"/>
      <pc:docMkLst>
        <pc:docMk/>
      </pc:docMkLst>
      <pc:sldChg chg="modSp mod">
        <pc:chgData name="Harriet Turner" userId="35d35eb4-5a30-4c6e-90c4-7e76efba73f5" providerId="ADAL" clId="{9CE1CE8A-B0F1-4BCC-9604-00B11FE4EFA3}" dt="2022-02-24T14:38:11.654" v="9950" actId="6549"/>
        <pc:sldMkLst>
          <pc:docMk/>
          <pc:sldMk cId="1488256225" sldId="256"/>
        </pc:sldMkLst>
        <pc:spChg chg="mod">
          <ac:chgData name="Harriet Turner" userId="35d35eb4-5a30-4c6e-90c4-7e76efba73f5" providerId="ADAL" clId="{9CE1CE8A-B0F1-4BCC-9604-00B11FE4EFA3}" dt="2022-02-24T14:38:11.654" v="9950" actId="6549"/>
          <ac:spMkLst>
            <pc:docMk/>
            <pc:sldMk cId="1488256225" sldId="256"/>
            <ac:spMk id="2" creationId="{0512986E-4F28-4089-890C-999066EA0FC5}"/>
          </ac:spMkLst>
        </pc:spChg>
        <pc:spChg chg="mod">
          <ac:chgData name="Harriet Turner" userId="35d35eb4-5a30-4c6e-90c4-7e76efba73f5" providerId="ADAL" clId="{9CE1CE8A-B0F1-4BCC-9604-00B11FE4EFA3}" dt="2022-02-24T09:36:30.991" v="6614" actId="255"/>
          <ac:spMkLst>
            <pc:docMk/>
            <pc:sldMk cId="1488256225" sldId="256"/>
            <ac:spMk id="3" creationId="{A38560E4-7004-472A-8C93-6DFC3B949457}"/>
          </ac:spMkLst>
        </pc:spChg>
        <pc:spChg chg="mod">
          <ac:chgData name="Harriet Turner" userId="35d35eb4-5a30-4c6e-90c4-7e76efba73f5" providerId="ADAL" clId="{9CE1CE8A-B0F1-4BCC-9604-00B11FE4EFA3}" dt="2022-02-23T11:08:47.902" v="6235" actId="14100"/>
          <ac:spMkLst>
            <pc:docMk/>
            <pc:sldMk cId="1488256225" sldId="256"/>
            <ac:spMk id="10" creationId="{65CFFA48-87AD-48C1-83EC-65CC15BD8BE7}"/>
          </ac:spMkLst>
        </pc:spChg>
        <pc:spChg chg="mod">
          <ac:chgData name="Harriet Turner" userId="35d35eb4-5a30-4c6e-90c4-7e76efba73f5" providerId="ADAL" clId="{9CE1CE8A-B0F1-4BCC-9604-00B11FE4EFA3}" dt="2022-02-23T11:08:42.793" v="6234" actId="14100"/>
          <ac:spMkLst>
            <pc:docMk/>
            <pc:sldMk cId="1488256225" sldId="256"/>
            <ac:spMk id="11" creationId="{C3F61AC5-E13D-469C-B8CF-6A802CEBC199}"/>
          </ac:spMkLst>
        </pc:spChg>
      </pc:sldChg>
      <pc:sldChg chg="mod ord modShow">
        <pc:chgData name="Harriet Turner" userId="35d35eb4-5a30-4c6e-90c4-7e76efba73f5" providerId="ADAL" clId="{9CE1CE8A-B0F1-4BCC-9604-00B11FE4EFA3}" dt="2022-02-25T11:23:25.061" v="21509"/>
        <pc:sldMkLst>
          <pc:docMk/>
          <pc:sldMk cId="2222334917" sldId="257"/>
        </pc:sldMkLst>
      </pc:sldChg>
      <pc:sldChg chg="modSp mod">
        <pc:chgData name="Harriet Turner" userId="35d35eb4-5a30-4c6e-90c4-7e76efba73f5" providerId="ADAL" clId="{9CE1CE8A-B0F1-4BCC-9604-00B11FE4EFA3}" dt="2022-02-24T16:40:40.419" v="10438" actId="20577"/>
        <pc:sldMkLst>
          <pc:docMk/>
          <pc:sldMk cId="265108107" sldId="258"/>
        </pc:sldMkLst>
        <pc:spChg chg="mod">
          <ac:chgData name="Harriet Turner" userId="35d35eb4-5a30-4c6e-90c4-7e76efba73f5" providerId="ADAL" clId="{9CE1CE8A-B0F1-4BCC-9604-00B11FE4EFA3}" dt="2022-02-24T16:40:40.419" v="10438" actId="20577"/>
          <ac:spMkLst>
            <pc:docMk/>
            <pc:sldMk cId="265108107" sldId="258"/>
            <ac:spMk id="3" creationId="{09AA52D4-FC21-49CB-91E2-5F3091D48B73}"/>
          </ac:spMkLst>
        </pc:spChg>
      </pc:sldChg>
      <pc:sldChg chg="addSp delSp modSp mod modNotesTx">
        <pc:chgData name="Harriet Turner" userId="35d35eb4-5a30-4c6e-90c4-7e76efba73f5" providerId="ADAL" clId="{9CE1CE8A-B0F1-4BCC-9604-00B11FE4EFA3}" dt="2022-02-28T11:02:20.070" v="25059" actId="20577"/>
        <pc:sldMkLst>
          <pc:docMk/>
          <pc:sldMk cId="3237549359" sldId="259"/>
        </pc:sldMkLst>
        <pc:spChg chg="mod">
          <ac:chgData name="Harriet Turner" userId="35d35eb4-5a30-4c6e-90c4-7e76efba73f5" providerId="ADAL" clId="{9CE1CE8A-B0F1-4BCC-9604-00B11FE4EFA3}" dt="2022-02-18T15:09:24.365" v="3254" actId="20577"/>
          <ac:spMkLst>
            <pc:docMk/>
            <pc:sldMk cId="3237549359" sldId="259"/>
            <ac:spMk id="6" creationId="{F3C03176-236E-41AE-85B9-A2DF34AC9161}"/>
          </ac:spMkLst>
        </pc:spChg>
        <pc:spChg chg="mod">
          <ac:chgData name="Harriet Turner" userId="35d35eb4-5a30-4c6e-90c4-7e76efba73f5" providerId="ADAL" clId="{9CE1CE8A-B0F1-4BCC-9604-00B11FE4EFA3}" dt="2022-02-28T11:02:20.070" v="25059" actId="20577"/>
          <ac:spMkLst>
            <pc:docMk/>
            <pc:sldMk cId="3237549359" sldId="259"/>
            <ac:spMk id="14" creationId="{FC32557E-1003-4721-82F1-3D56FC7D6C10}"/>
          </ac:spMkLst>
        </pc:spChg>
        <pc:picChg chg="add mod">
          <ac:chgData name="Harriet Turner" userId="35d35eb4-5a30-4c6e-90c4-7e76efba73f5" providerId="ADAL" clId="{9CE1CE8A-B0F1-4BCC-9604-00B11FE4EFA3}" dt="2022-02-24T09:51:16.144" v="6725" actId="27614"/>
          <ac:picMkLst>
            <pc:docMk/>
            <pc:sldMk cId="3237549359" sldId="259"/>
            <ac:picMk id="3" creationId="{817D70C9-4360-40C7-9F3A-C7B5EBD9C3F4}"/>
          </ac:picMkLst>
        </pc:picChg>
        <pc:picChg chg="add del mod">
          <ac:chgData name="Harriet Turner" userId="35d35eb4-5a30-4c6e-90c4-7e76efba73f5" providerId="ADAL" clId="{9CE1CE8A-B0F1-4BCC-9604-00B11FE4EFA3}" dt="2022-02-18T11:07:13.016" v="125" actId="478"/>
          <ac:picMkLst>
            <pc:docMk/>
            <pc:sldMk cId="3237549359" sldId="259"/>
            <ac:picMk id="9" creationId="{081E06A3-9FAE-41AD-993B-0E87537C269D}"/>
          </ac:picMkLst>
        </pc:picChg>
      </pc:sldChg>
      <pc:sldChg chg="addSp delSp modSp add del mod ord modShow">
        <pc:chgData name="Harriet Turner" userId="35d35eb4-5a30-4c6e-90c4-7e76efba73f5" providerId="ADAL" clId="{9CE1CE8A-B0F1-4BCC-9604-00B11FE4EFA3}" dt="2022-02-24T14:37:41.814" v="9940" actId="47"/>
        <pc:sldMkLst>
          <pc:docMk/>
          <pc:sldMk cId="94802774" sldId="260"/>
        </pc:sldMkLst>
        <pc:spChg chg="mod">
          <ac:chgData name="Harriet Turner" userId="35d35eb4-5a30-4c6e-90c4-7e76efba73f5" providerId="ADAL" clId="{9CE1CE8A-B0F1-4BCC-9604-00B11FE4EFA3}" dt="2022-02-18T11:27:59.301" v="488" actId="20577"/>
          <ac:spMkLst>
            <pc:docMk/>
            <pc:sldMk cId="94802774" sldId="260"/>
            <ac:spMk id="6" creationId="{F3C03176-236E-41AE-85B9-A2DF34AC9161}"/>
          </ac:spMkLst>
        </pc:spChg>
        <pc:spChg chg="mod">
          <ac:chgData name="Harriet Turner" userId="35d35eb4-5a30-4c6e-90c4-7e76efba73f5" providerId="ADAL" clId="{9CE1CE8A-B0F1-4BCC-9604-00B11FE4EFA3}" dt="2022-02-18T11:29:39.900" v="675" actId="20577"/>
          <ac:spMkLst>
            <pc:docMk/>
            <pc:sldMk cId="94802774" sldId="260"/>
            <ac:spMk id="14" creationId="{FC32557E-1003-4721-82F1-3D56FC7D6C10}"/>
          </ac:spMkLst>
        </pc:spChg>
        <pc:spChg chg="add mod">
          <ac:chgData name="Harriet Turner" userId="35d35eb4-5a30-4c6e-90c4-7e76efba73f5" providerId="ADAL" clId="{9CE1CE8A-B0F1-4BCC-9604-00B11FE4EFA3}" dt="2022-02-18T14:23:24.543" v="732" actId="1076"/>
          <ac:spMkLst>
            <pc:docMk/>
            <pc:sldMk cId="94802774" sldId="260"/>
            <ac:spMk id="15" creationId="{00BBE063-01B7-489B-A121-43415F3F178F}"/>
          </ac:spMkLst>
        </pc:spChg>
        <pc:picChg chg="add del mod modCrop">
          <ac:chgData name="Harriet Turner" userId="35d35eb4-5a30-4c6e-90c4-7e76efba73f5" providerId="ADAL" clId="{9CE1CE8A-B0F1-4BCC-9604-00B11FE4EFA3}" dt="2022-02-18T12:46:43.723" v="680" actId="478"/>
          <ac:picMkLst>
            <pc:docMk/>
            <pc:sldMk cId="94802774" sldId="260"/>
            <ac:picMk id="3" creationId="{2149BFE8-0C97-42D7-845D-88F414968CBE}"/>
          </ac:picMkLst>
        </pc:picChg>
        <pc:picChg chg="add del mod modCrop">
          <ac:chgData name="Harriet Turner" userId="35d35eb4-5a30-4c6e-90c4-7e76efba73f5" providerId="ADAL" clId="{9CE1CE8A-B0F1-4BCC-9604-00B11FE4EFA3}" dt="2022-02-18T14:21:34.502" v="689" actId="478"/>
          <ac:picMkLst>
            <pc:docMk/>
            <pc:sldMk cId="94802774" sldId="260"/>
            <ac:picMk id="8" creationId="{DAB1C3ED-5351-49A1-9267-0643926DE163}"/>
          </ac:picMkLst>
        </pc:picChg>
        <pc:picChg chg="add mod modCrop">
          <ac:chgData name="Harriet Turner" userId="35d35eb4-5a30-4c6e-90c4-7e76efba73f5" providerId="ADAL" clId="{9CE1CE8A-B0F1-4BCC-9604-00B11FE4EFA3}" dt="2022-02-18T14:22:08.084" v="699" actId="1076"/>
          <ac:picMkLst>
            <pc:docMk/>
            <pc:sldMk cId="94802774" sldId="260"/>
            <ac:picMk id="10" creationId="{662F227A-3470-4DC4-91BF-1FD6D09DA019}"/>
          </ac:picMkLst>
        </pc:picChg>
      </pc:sldChg>
      <pc:sldChg chg="modSp add mod ord">
        <pc:chgData name="Harriet Turner" userId="35d35eb4-5a30-4c6e-90c4-7e76efba73f5" providerId="ADAL" clId="{9CE1CE8A-B0F1-4BCC-9604-00B11FE4EFA3}" dt="2022-02-24T14:36:46.519" v="9938" actId="20577"/>
        <pc:sldMkLst>
          <pc:docMk/>
          <pc:sldMk cId="3231740925" sldId="261"/>
        </pc:sldMkLst>
        <pc:spChg chg="mod">
          <ac:chgData name="Harriet Turner" userId="35d35eb4-5a30-4c6e-90c4-7e76efba73f5" providerId="ADAL" clId="{9CE1CE8A-B0F1-4BCC-9604-00B11FE4EFA3}" dt="2022-02-18T11:21:58.449" v="322" actId="20577"/>
          <ac:spMkLst>
            <pc:docMk/>
            <pc:sldMk cId="3231740925" sldId="261"/>
            <ac:spMk id="6" creationId="{F3C03176-236E-41AE-85B9-A2DF34AC9161}"/>
          </ac:spMkLst>
        </pc:spChg>
        <pc:spChg chg="mod">
          <ac:chgData name="Harriet Turner" userId="35d35eb4-5a30-4c6e-90c4-7e76efba73f5" providerId="ADAL" clId="{9CE1CE8A-B0F1-4BCC-9604-00B11FE4EFA3}" dt="2022-02-24T14:36:46.519" v="9938" actId="20577"/>
          <ac:spMkLst>
            <pc:docMk/>
            <pc:sldMk cId="3231740925" sldId="261"/>
            <ac:spMk id="14" creationId="{FC32557E-1003-4721-82F1-3D56FC7D6C10}"/>
          </ac:spMkLst>
        </pc:spChg>
      </pc:sldChg>
      <pc:sldChg chg="addSp modSp add mod ord modAnim modNotesTx">
        <pc:chgData name="Harriet Turner" userId="35d35eb4-5a30-4c6e-90c4-7e76efba73f5" providerId="ADAL" clId="{9CE1CE8A-B0F1-4BCC-9604-00B11FE4EFA3}" dt="2022-02-28T11:51:58.020" v="25227" actId="6549"/>
        <pc:sldMkLst>
          <pc:docMk/>
          <pc:sldMk cId="2045753536" sldId="262"/>
        </pc:sldMkLst>
        <pc:spChg chg="add mod">
          <ac:chgData name="Harriet Turner" userId="35d35eb4-5a30-4c6e-90c4-7e76efba73f5" providerId="ADAL" clId="{9CE1CE8A-B0F1-4BCC-9604-00B11FE4EFA3}" dt="2022-02-23T09:19:30.306" v="5618" actId="1076"/>
          <ac:spMkLst>
            <pc:docMk/>
            <pc:sldMk cId="2045753536" sldId="262"/>
            <ac:spMk id="3" creationId="{4BAB9F66-86FB-47F3-A912-1E3B4A153FEF}"/>
          </ac:spMkLst>
        </pc:spChg>
        <pc:spChg chg="mod">
          <ac:chgData name="Harriet Turner" userId="35d35eb4-5a30-4c6e-90c4-7e76efba73f5" providerId="ADAL" clId="{9CE1CE8A-B0F1-4BCC-9604-00B11FE4EFA3}" dt="2022-02-18T14:25:58.214" v="833" actId="20577"/>
          <ac:spMkLst>
            <pc:docMk/>
            <pc:sldMk cId="2045753536" sldId="262"/>
            <ac:spMk id="6" creationId="{F3C03176-236E-41AE-85B9-A2DF34AC9161}"/>
          </ac:spMkLst>
        </pc:spChg>
        <pc:spChg chg="mod">
          <ac:chgData name="Harriet Turner" userId="35d35eb4-5a30-4c6e-90c4-7e76efba73f5" providerId="ADAL" clId="{9CE1CE8A-B0F1-4BCC-9604-00B11FE4EFA3}" dt="2022-02-25T10:12:38.351" v="21133" actId="20577"/>
          <ac:spMkLst>
            <pc:docMk/>
            <pc:sldMk cId="2045753536" sldId="262"/>
            <ac:spMk id="14" creationId="{FC32557E-1003-4721-82F1-3D56FC7D6C10}"/>
          </ac:spMkLst>
        </pc:spChg>
        <pc:picChg chg="add mod">
          <ac:chgData name="Harriet Turner" userId="35d35eb4-5a30-4c6e-90c4-7e76efba73f5" providerId="ADAL" clId="{9CE1CE8A-B0F1-4BCC-9604-00B11FE4EFA3}" dt="2022-02-23T09:13:38.787" v="5540" actId="1076"/>
          <ac:picMkLst>
            <pc:docMk/>
            <pc:sldMk cId="2045753536" sldId="262"/>
            <ac:picMk id="2" creationId="{B1AB533F-C780-4430-80F2-163922BF8C55}"/>
          </ac:picMkLst>
        </pc:picChg>
      </pc:sldChg>
      <pc:sldChg chg="addSp modSp add mod ord modNotesTx">
        <pc:chgData name="Harriet Turner" userId="35d35eb4-5a30-4c6e-90c4-7e76efba73f5" providerId="ADAL" clId="{9CE1CE8A-B0F1-4BCC-9604-00B11FE4EFA3}" dt="2022-02-25T17:28:02.260" v="25053" actId="20577"/>
        <pc:sldMkLst>
          <pc:docMk/>
          <pc:sldMk cId="1302004216" sldId="263"/>
        </pc:sldMkLst>
        <pc:spChg chg="add mod">
          <ac:chgData name="Harriet Turner" userId="35d35eb4-5a30-4c6e-90c4-7e76efba73f5" providerId="ADAL" clId="{9CE1CE8A-B0F1-4BCC-9604-00B11FE4EFA3}" dt="2022-02-24T14:35:38.406" v="9894" actId="1076"/>
          <ac:spMkLst>
            <pc:docMk/>
            <pc:sldMk cId="1302004216" sldId="263"/>
            <ac:spMk id="2" creationId="{9DDE1ED4-595F-44A4-AF99-CCD8AD463DB5}"/>
          </ac:spMkLst>
        </pc:spChg>
        <pc:spChg chg="mod">
          <ac:chgData name="Harriet Turner" userId="35d35eb4-5a30-4c6e-90c4-7e76efba73f5" providerId="ADAL" clId="{9CE1CE8A-B0F1-4BCC-9604-00B11FE4EFA3}" dt="2022-02-24T12:23:02.934" v="8095" actId="20577"/>
          <ac:spMkLst>
            <pc:docMk/>
            <pc:sldMk cId="1302004216" sldId="263"/>
            <ac:spMk id="6" creationId="{F3C03176-236E-41AE-85B9-A2DF34AC9161}"/>
          </ac:spMkLst>
        </pc:spChg>
        <pc:spChg chg="mod">
          <ac:chgData name="Harriet Turner" userId="35d35eb4-5a30-4c6e-90c4-7e76efba73f5" providerId="ADAL" clId="{9CE1CE8A-B0F1-4BCC-9604-00B11FE4EFA3}" dt="2022-02-25T10:11:02.083" v="21131" actId="20577"/>
          <ac:spMkLst>
            <pc:docMk/>
            <pc:sldMk cId="1302004216" sldId="263"/>
            <ac:spMk id="14" creationId="{FC32557E-1003-4721-82F1-3D56FC7D6C10}"/>
          </ac:spMkLst>
        </pc:spChg>
        <pc:picChg chg="add mod">
          <ac:chgData name="Harriet Turner" userId="35d35eb4-5a30-4c6e-90c4-7e76efba73f5" providerId="ADAL" clId="{9CE1CE8A-B0F1-4BCC-9604-00B11FE4EFA3}" dt="2022-02-24T14:34:01.734" v="9858" actId="1076"/>
          <ac:picMkLst>
            <pc:docMk/>
            <pc:sldMk cId="1302004216" sldId="263"/>
            <ac:picMk id="2050" creationId="{6FFFA511-1444-497C-B5D3-B3A9D5B0E882}"/>
          </ac:picMkLst>
        </pc:picChg>
      </pc:sldChg>
      <pc:sldChg chg="addSp delSp modSp add mod ord delAnim modAnim modNotesTx">
        <pc:chgData name="Harriet Turner" userId="35d35eb4-5a30-4c6e-90c4-7e76efba73f5" providerId="ADAL" clId="{9CE1CE8A-B0F1-4BCC-9604-00B11FE4EFA3}" dt="2022-02-28T11:44:20.432" v="25102" actId="20577"/>
        <pc:sldMkLst>
          <pc:docMk/>
          <pc:sldMk cId="181524957" sldId="264"/>
        </pc:sldMkLst>
        <pc:spChg chg="mod">
          <ac:chgData name="Harriet Turner" userId="35d35eb4-5a30-4c6e-90c4-7e76efba73f5" providerId="ADAL" clId="{9CE1CE8A-B0F1-4BCC-9604-00B11FE4EFA3}" dt="2022-02-18T14:57:07.876" v="2601" actId="20577"/>
          <ac:spMkLst>
            <pc:docMk/>
            <pc:sldMk cId="181524957" sldId="264"/>
            <ac:spMk id="6" creationId="{F3C03176-236E-41AE-85B9-A2DF34AC9161}"/>
          </ac:spMkLst>
        </pc:spChg>
        <pc:spChg chg="add del mod">
          <ac:chgData name="Harriet Turner" userId="35d35eb4-5a30-4c6e-90c4-7e76efba73f5" providerId="ADAL" clId="{9CE1CE8A-B0F1-4BCC-9604-00B11FE4EFA3}" dt="2022-02-24T10:51:25.261" v="6890" actId="478"/>
          <ac:spMkLst>
            <pc:docMk/>
            <pc:sldMk cId="181524957" sldId="264"/>
            <ac:spMk id="10" creationId="{37D89782-536A-4AFE-8735-B37918DF211B}"/>
          </ac:spMkLst>
        </pc:spChg>
        <pc:spChg chg="del mod">
          <ac:chgData name="Harriet Turner" userId="35d35eb4-5a30-4c6e-90c4-7e76efba73f5" providerId="ADAL" clId="{9CE1CE8A-B0F1-4BCC-9604-00B11FE4EFA3}" dt="2022-02-24T12:30:25.320" v="8146" actId="478"/>
          <ac:spMkLst>
            <pc:docMk/>
            <pc:sldMk cId="181524957" sldId="264"/>
            <ac:spMk id="14" creationId="{FC32557E-1003-4721-82F1-3D56FC7D6C10}"/>
          </ac:spMkLst>
        </pc:spChg>
        <pc:spChg chg="add del mod">
          <ac:chgData name="Harriet Turner" userId="35d35eb4-5a30-4c6e-90c4-7e76efba73f5" providerId="ADAL" clId="{9CE1CE8A-B0F1-4BCC-9604-00B11FE4EFA3}" dt="2022-02-24T12:30:26.465" v="8147" actId="478"/>
          <ac:spMkLst>
            <pc:docMk/>
            <pc:sldMk cId="181524957" sldId="264"/>
            <ac:spMk id="15" creationId="{71B4593C-9F6B-4234-8437-560F52942CEB}"/>
          </ac:spMkLst>
        </pc:spChg>
        <pc:spChg chg="add mod">
          <ac:chgData name="Harriet Turner" userId="35d35eb4-5a30-4c6e-90c4-7e76efba73f5" providerId="ADAL" clId="{9CE1CE8A-B0F1-4BCC-9604-00B11FE4EFA3}" dt="2022-02-24T14:36:19.745" v="9920" actId="20577"/>
          <ac:spMkLst>
            <pc:docMk/>
            <pc:sldMk cId="181524957" sldId="264"/>
            <ac:spMk id="16" creationId="{AA251B5F-8F2A-4E55-B7F5-42EEA01B5B67}"/>
          </ac:spMkLst>
        </pc:spChg>
        <pc:picChg chg="add del mod modCrop">
          <ac:chgData name="Harriet Turner" userId="35d35eb4-5a30-4c6e-90c4-7e76efba73f5" providerId="ADAL" clId="{9CE1CE8A-B0F1-4BCC-9604-00B11FE4EFA3}" dt="2022-02-24T12:30:24.098" v="8145" actId="478"/>
          <ac:picMkLst>
            <pc:docMk/>
            <pc:sldMk cId="181524957" sldId="264"/>
            <ac:picMk id="2" creationId="{1A1C5243-CC8B-4D24-96FE-5C45600DB97D}"/>
          </ac:picMkLst>
        </pc:picChg>
        <pc:picChg chg="add mod">
          <ac:chgData name="Harriet Turner" userId="35d35eb4-5a30-4c6e-90c4-7e76efba73f5" providerId="ADAL" clId="{9CE1CE8A-B0F1-4BCC-9604-00B11FE4EFA3}" dt="2022-02-24T12:31:03.207" v="8155" actId="1076"/>
          <ac:picMkLst>
            <pc:docMk/>
            <pc:sldMk cId="181524957" sldId="264"/>
            <ac:picMk id="1026" creationId="{5EF4496C-E241-41C0-9F54-C750F4DE6483}"/>
          </ac:picMkLst>
        </pc:picChg>
      </pc:sldChg>
      <pc:sldChg chg="addSp modSp add mod modNotesTx">
        <pc:chgData name="Harriet Turner" userId="35d35eb4-5a30-4c6e-90c4-7e76efba73f5" providerId="ADAL" clId="{9CE1CE8A-B0F1-4BCC-9604-00B11FE4EFA3}" dt="2022-02-28T12:16:59.946" v="25233" actId="5793"/>
        <pc:sldMkLst>
          <pc:docMk/>
          <pc:sldMk cId="356894050" sldId="265"/>
        </pc:sldMkLst>
        <pc:spChg chg="mod">
          <ac:chgData name="Harriet Turner" userId="35d35eb4-5a30-4c6e-90c4-7e76efba73f5" providerId="ADAL" clId="{9CE1CE8A-B0F1-4BCC-9604-00B11FE4EFA3}" dt="2022-02-18T14:58:09.696" v="2738" actId="20577"/>
          <ac:spMkLst>
            <pc:docMk/>
            <pc:sldMk cId="356894050" sldId="265"/>
            <ac:spMk id="6" creationId="{F3C03176-236E-41AE-85B9-A2DF34AC9161}"/>
          </ac:spMkLst>
        </pc:spChg>
        <pc:spChg chg="add mod">
          <ac:chgData name="Harriet Turner" userId="35d35eb4-5a30-4c6e-90c4-7e76efba73f5" providerId="ADAL" clId="{9CE1CE8A-B0F1-4BCC-9604-00B11FE4EFA3}" dt="2022-02-24T12:49:05.644" v="8496" actId="1076"/>
          <ac:spMkLst>
            <pc:docMk/>
            <pc:sldMk cId="356894050" sldId="265"/>
            <ac:spMk id="10" creationId="{B314CD66-C8CA-45FE-BC32-48E64CD4F57C}"/>
          </ac:spMkLst>
        </pc:spChg>
        <pc:spChg chg="mod">
          <ac:chgData name="Harriet Turner" userId="35d35eb4-5a30-4c6e-90c4-7e76efba73f5" providerId="ADAL" clId="{9CE1CE8A-B0F1-4BCC-9604-00B11FE4EFA3}" dt="2022-02-25T11:32:26.094" v="21592" actId="20577"/>
          <ac:spMkLst>
            <pc:docMk/>
            <pc:sldMk cId="356894050" sldId="265"/>
            <ac:spMk id="14" creationId="{FC32557E-1003-4721-82F1-3D56FC7D6C10}"/>
          </ac:spMkLst>
        </pc:spChg>
        <pc:picChg chg="add mod">
          <ac:chgData name="Harriet Turner" userId="35d35eb4-5a30-4c6e-90c4-7e76efba73f5" providerId="ADAL" clId="{9CE1CE8A-B0F1-4BCC-9604-00B11FE4EFA3}" dt="2022-02-23T09:57:33.881" v="6232" actId="1076"/>
          <ac:picMkLst>
            <pc:docMk/>
            <pc:sldMk cId="356894050" sldId="265"/>
            <ac:picMk id="1026" creationId="{F1076FFF-0FD8-453F-927A-CD2C08AD429A}"/>
          </ac:picMkLst>
        </pc:picChg>
      </pc:sldChg>
      <pc:sldChg chg="addSp delSp modSp add mod modNotesTx">
        <pc:chgData name="Harriet Turner" userId="35d35eb4-5a30-4c6e-90c4-7e76efba73f5" providerId="ADAL" clId="{9CE1CE8A-B0F1-4BCC-9604-00B11FE4EFA3}" dt="2022-02-25T14:21:33.139" v="24458" actId="20577"/>
        <pc:sldMkLst>
          <pc:docMk/>
          <pc:sldMk cId="3432094023" sldId="266"/>
        </pc:sldMkLst>
        <pc:spChg chg="add del">
          <ac:chgData name="Harriet Turner" userId="35d35eb4-5a30-4c6e-90c4-7e76efba73f5" providerId="ADAL" clId="{9CE1CE8A-B0F1-4BCC-9604-00B11FE4EFA3}" dt="2022-02-24T15:08:40.592" v="9996" actId="478"/>
          <ac:spMkLst>
            <pc:docMk/>
            <pc:sldMk cId="3432094023" sldId="266"/>
            <ac:spMk id="2" creationId="{C73CADA1-A41A-4C40-9AA9-2ECB18680199}"/>
          </ac:spMkLst>
        </pc:spChg>
        <pc:spChg chg="add mod ord">
          <ac:chgData name="Harriet Turner" userId="35d35eb4-5a30-4c6e-90c4-7e76efba73f5" providerId="ADAL" clId="{9CE1CE8A-B0F1-4BCC-9604-00B11FE4EFA3}" dt="2022-02-24T15:16:09.786" v="10178" actId="1076"/>
          <ac:spMkLst>
            <pc:docMk/>
            <pc:sldMk cId="3432094023" sldId="266"/>
            <ac:spMk id="3" creationId="{86F1C3AC-3449-425B-98FF-81D42C28B3CA}"/>
          </ac:spMkLst>
        </pc:spChg>
        <pc:spChg chg="mod">
          <ac:chgData name="Harriet Turner" userId="35d35eb4-5a30-4c6e-90c4-7e76efba73f5" providerId="ADAL" clId="{9CE1CE8A-B0F1-4BCC-9604-00B11FE4EFA3}" dt="2022-02-24T15:16:05.145" v="10177" actId="1076"/>
          <ac:spMkLst>
            <pc:docMk/>
            <pc:sldMk cId="3432094023" sldId="266"/>
            <ac:spMk id="6" creationId="{F3C03176-236E-41AE-85B9-A2DF34AC9161}"/>
          </ac:spMkLst>
        </pc:spChg>
        <pc:spChg chg="mod">
          <ac:chgData name="Harriet Turner" userId="35d35eb4-5a30-4c6e-90c4-7e76efba73f5" providerId="ADAL" clId="{9CE1CE8A-B0F1-4BCC-9604-00B11FE4EFA3}" dt="2022-02-24T20:53:13.909" v="14676" actId="20577"/>
          <ac:spMkLst>
            <pc:docMk/>
            <pc:sldMk cId="3432094023" sldId="266"/>
            <ac:spMk id="14" creationId="{FC32557E-1003-4721-82F1-3D56FC7D6C10}"/>
          </ac:spMkLst>
        </pc:spChg>
        <pc:spChg chg="add mod ord">
          <ac:chgData name="Harriet Turner" userId="35d35eb4-5a30-4c6e-90c4-7e76efba73f5" providerId="ADAL" clId="{9CE1CE8A-B0F1-4BCC-9604-00B11FE4EFA3}" dt="2022-02-24T15:16:09.786" v="10178" actId="1076"/>
          <ac:spMkLst>
            <pc:docMk/>
            <pc:sldMk cId="3432094023" sldId="266"/>
            <ac:spMk id="15" creationId="{9E93D7F4-576A-467D-81DE-9D823D12900D}"/>
          </ac:spMkLst>
        </pc:spChg>
        <pc:spChg chg="add mod ord">
          <ac:chgData name="Harriet Turner" userId="35d35eb4-5a30-4c6e-90c4-7e76efba73f5" providerId="ADAL" clId="{9CE1CE8A-B0F1-4BCC-9604-00B11FE4EFA3}" dt="2022-02-24T15:16:09.786" v="10178" actId="1076"/>
          <ac:spMkLst>
            <pc:docMk/>
            <pc:sldMk cId="3432094023" sldId="266"/>
            <ac:spMk id="16" creationId="{347D329A-96FC-4312-8CEE-9250CCE06EC5}"/>
          </ac:spMkLst>
        </pc:spChg>
        <pc:spChg chg="add mod">
          <ac:chgData name="Harriet Turner" userId="35d35eb4-5a30-4c6e-90c4-7e76efba73f5" providerId="ADAL" clId="{9CE1CE8A-B0F1-4BCC-9604-00B11FE4EFA3}" dt="2022-02-24T15:16:09.786" v="10178" actId="1076"/>
          <ac:spMkLst>
            <pc:docMk/>
            <pc:sldMk cId="3432094023" sldId="266"/>
            <ac:spMk id="17" creationId="{184029BF-87AE-42FC-B4EE-C15D2702873D}"/>
          </ac:spMkLst>
        </pc:spChg>
        <pc:spChg chg="add mod ord">
          <ac:chgData name="Harriet Turner" userId="35d35eb4-5a30-4c6e-90c4-7e76efba73f5" providerId="ADAL" clId="{9CE1CE8A-B0F1-4BCC-9604-00B11FE4EFA3}" dt="2022-02-24T15:16:09.786" v="10178" actId="1076"/>
          <ac:spMkLst>
            <pc:docMk/>
            <pc:sldMk cId="3432094023" sldId="266"/>
            <ac:spMk id="18" creationId="{032E23E7-4B96-4DD7-BEAC-D0BBF4A2C29A}"/>
          </ac:spMkLst>
        </pc:spChg>
        <pc:cxnChg chg="add mod">
          <ac:chgData name="Harriet Turner" userId="35d35eb4-5a30-4c6e-90c4-7e76efba73f5" providerId="ADAL" clId="{9CE1CE8A-B0F1-4BCC-9604-00B11FE4EFA3}" dt="2022-02-24T15:16:09.786" v="10178" actId="1076"/>
          <ac:cxnSpMkLst>
            <pc:docMk/>
            <pc:sldMk cId="3432094023" sldId="266"/>
            <ac:cxnSpMk id="8" creationId="{68B7EED0-B86C-41B1-B722-1C6E51317554}"/>
          </ac:cxnSpMkLst>
        </pc:cxnChg>
        <pc:cxnChg chg="add mod">
          <ac:chgData name="Harriet Turner" userId="35d35eb4-5a30-4c6e-90c4-7e76efba73f5" providerId="ADAL" clId="{9CE1CE8A-B0F1-4BCC-9604-00B11FE4EFA3}" dt="2022-02-24T15:16:09.786" v="10178" actId="1076"/>
          <ac:cxnSpMkLst>
            <pc:docMk/>
            <pc:sldMk cId="3432094023" sldId="266"/>
            <ac:cxnSpMk id="19" creationId="{829EA438-AA33-4579-BF2A-615C0450AEDC}"/>
          </ac:cxnSpMkLst>
        </pc:cxnChg>
        <pc:cxnChg chg="add mod">
          <ac:chgData name="Harriet Turner" userId="35d35eb4-5a30-4c6e-90c4-7e76efba73f5" providerId="ADAL" clId="{9CE1CE8A-B0F1-4BCC-9604-00B11FE4EFA3}" dt="2022-02-24T15:16:09.786" v="10178" actId="1076"/>
          <ac:cxnSpMkLst>
            <pc:docMk/>
            <pc:sldMk cId="3432094023" sldId="266"/>
            <ac:cxnSpMk id="21" creationId="{510423B2-EDBA-4894-8F2F-44EABFA4118E}"/>
          </ac:cxnSpMkLst>
        </pc:cxnChg>
        <pc:cxnChg chg="add mod">
          <ac:chgData name="Harriet Turner" userId="35d35eb4-5a30-4c6e-90c4-7e76efba73f5" providerId="ADAL" clId="{9CE1CE8A-B0F1-4BCC-9604-00B11FE4EFA3}" dt="2022-02-24T15:16:09.786" v="10178" actId="1076"/>
          <ac:cxnSpMkLst>
            <pc:docMk/>
            <pc:sldMk cId="3432094023" sldId="266"/>
            <ac:cxnSpMk id="24" creationId="{C6754266-AD83-49C5-BE90-45A5AD3A622A}"/>
          </ac:cxnSpMkLst>
        </pc:cxnChg>
        <pc:cxnChg chg="add mod">
          <ac:chgData name="Harriet Turner" userId="35d35eb4-5a30-4c6e-90c4-7e76efba73f5" providerId="ADAL" clId="{9CE1CE8A-B0F1-4BCC-9604-00B11FE4EFA3}" dt="2022-02-24T15:16:09.786" v="10178" actId="1076"/>
          <ac:cxnSpMkLst>
            <pc:docMk/>
            <pc:sldMk cId="3432094023" sldId="266"/>
            <ac:cxnSpMk id="26" creationId="{C5937903-5B75-49C0-B746-7F234819EBE7}"/>
          </ac:cxnSpMkLst>
        </pc:cxnChg>
      </pc:sldChg>
      <pc:sldChg chg="addSp modSp add mod modNotesTx">
        <pc:chgData name="Harriet Turner" userId="35d35eb4-5a30-4c6e-90c4-7e76efba73f5" providerId="ADAL" clId="{9CE1CE8A-B0F1-4BCC-9604-00B11FE4EFA3}" dt="2022-02-25T11:20:25.690" v="21412" actId="6549"/>
        <pc:sldMkLst>
          <pc:docMk/>
          <pc:sldMk cId="2467532790" sldId="267"/>
        </pc:sldMkLst>
        <pc:spChg chg="mod">
          <ac:chgData name="Harriet Turner" userId="35d35eb4-5a30-4c6e-90c4-7e76efba73f5" providerId="ADAL" clId="{9CE1CE8A-B0F1-4BCC-9604-00B11FE4EFA3}" dt="2022-02-18T15:10:50.199" v="3311" actId="20577"/>
          <ac:spMkLst>
            <pc:docMk/>
            <pc:sldMk cId="2467532790" sldId="267"/>
            <ac:spMk id="6" creationId="{F3C03176-236E-41AE-85B9-A2DF34AC9161}"/>
          </ac:spMkLst>
        </pc:spChg>
        <pc:spChg chg="mod">
          <ac:chgData name="Harriet Turner" userId="35d35eb4-5a30-4c6e-90c4-7e76efba73f5" providerId="ADAL" clId="{9CE1CE8A-B0F1-4BCC-9604-00B11FE4EFA3}" dt="2022-02-25T11:20:25.690" v="21412" actId="6549"/>
          <ac:spMkLst>
            <pc:docMk/>
            <pc:sldMk cId="2467532790" sldId="267"/>
            <ac:spMk id="14" creationId="{FC32557E-1003-4721-82F1-3D56FC7D6C10}"/>
          </ac:spMkLst>
        </pc:spChg>
        <pc:picChg chg="add mod">
          <ac:chgData name="Harriet Turner" userId="35d35eb4-5a30-4c6e-90c4-7e76efba73f5" providerId="ADAL" clId="{9CE1CE8A-B0F1-4BCC-9604-00B11FE4EFA3}" dt="2022-02-25T11:20:14.939" v="21409" actId="1076"/>
          <ac:picMkLst>
            <pc:docMk/>
            <pc:sldMk cId="2467532790" sldId="267"/>
            <ac:picMk id="1026" creationId="{6415F77C-634B-4A26-8DDA-5ECBDB5AE906}"/>
          </ac:picMkLst>
        </pc:picChg>
      </pc:sldChg>
      <pc:sldChg chg="addSp delSp modSp add mod delAnim modAnim modNotesTx">
        <pc:chgData name="Harriet Turner" userId="35d35eb4-5a30-4c6e-90c4-7e76efba73f5" providerId="ADAL" clId="{9CE1CE8A-B0F1-4BCC-9604-00B11FE4EFA3}" dt="2022-02-25T11:20:44.408" v="21413" actId="20577"/>
        <pc:sldMkLst>
          <pc:docMk/>
          <pc:sldMk cId="3654034570" sldId="268"/>
        </pc:sldMkLst>
        <pc:spChg chg="mod">
          <ac:chgData name="Harriet Turner" userId="35d35eb4-5a30-4c6e-90c4-7e76efba73f5" providerId="ADAL" clId="{9CE1CE8A-B0F1-4BCC-9604-00B11FE4EFA3}" dt="2022-02-18T15:41:39.509" v="3759" actId="20577"/>
          <ac:spMkLst>
            <pc:docMk/>
            <pc:sldMk cId="3654034570" sldId="268"/>
            <ac:spMk id="6" creationId="{F3C03176-236E-41AE-85B9-A2DF34AC9161}"/>
          </ac:spMkLst>
        </pc:spChg>
        <pc:spChg chg="add mod">
          <ac:chgData name="Harriet Turner" userId="35d35eb4-5a30-4c6e-90c4-7e76efba73f5" providerId="ADAL" clId="{9CE1CE8A-B0F1-4BCC-9604-00B11FE4EFA3}" dt="2022-02-24T21:06:09.257" v="16013" actId="1076"/>
          <ac:spMkLst>
            <pc:docMk/>
            <pc:sldMk cId="3654034570" sldId="268"/>
            <ac:spMk id="7" creationId="{786B7FCC-6957-4C3B-8192-BE01D2C52892}"/>
          </ac:spMkLst>
        </pc:spChg>
        <pc:spChg chg="mod">
          <ac:chgData name="Harriet Turner" userId="35d35eb4-5a30-4c6e-90c4-7e76efba73f5" providerId="ADAL" clId="{9CE1CE8A-B0F1-4BCC-9604-00B11FE4EFA3}" dt="2022-02-24T21:08:22.072" v="16280" actId="20577"/>
          <ac:spMkLst>
            <pc:docMk/>
            <pc:sldMk cId="3654034570" sldId="268"/>
            <ac:spMk id="14" creationId="{FC32557E-1003-4721-82F1-3D56FC7D6C10}"/>
          </ac:spMkLst>
        </pc:spChg>
        <pc:spChg chg="add mod">
          <ac:chgData name="Harriet Turner" userId="35d35eb4-5a30-4c6e-90c4-7e76efba73f5" providerId="ADAL" clId="{9CE1CE8A-B0F1-4BCC-9604-00B11FE4EFA3}" dt="2022-02-18T15:50:39.961" v="3996" actId="1076"/>
          <ac:spMkLst>
            <pc:docMk/>
            <pc:sldMk cId="3654034570" sldId="268"/>
            <ac:spMk id="18" creationId="{5E124D36-FD0F-44EF-8D77-1E1A74C04877}"/>
          </ac:spMkLst>
        </pc:spChg>
        <pc:spChg chg="add mod">
          <ac:chgData name="Harriet Turner" userId="35d35eb4-5a30-4c6e-90c4-7e76efba73f5" providerId="ADAL" clId="{9CE1CE8A-B0F1-4BCC-9604-00B11FE4EFA3}" dt="2022-02-18T15:50:39.961" v="3996" actId="1076"/>
          <ac:spMkLst>
            <pc:docMk/>
            <pc:sldMk cId="3654034570" sldId="268"/>
            <ac:spMk id="19" creationId="{8B9E726A-D50C-4BEB-BC57-B8956FB37E96}"/>
          </ac:spMkLst>
        </pc:spChg>
        <pc:spChg chg="add mod">
          <ac:chgData name="Harriet Turner" userId="35d35eb4-5a30-4c6e-90c4-7e76efba73f5" providerId="ADAL" clId="{9CE1CE8A-B0F1-4BCC-9604-00B11FE4EFA3}" dt="2022-02-24T21:09:52.687" v="16589" actId="20577"/>
          <ac:spMkLst>
            <pc:docMk/>
            <pc:sldMk cId="3654034570" sldId="268"/>
            <ac:spMk id="20" creationId="{3AF0FEF6-8067-4133-90AC-835F447A0E5F}"/>
          </ac:spMkLst>
        </pc:spChg>
        <pc:spChg chg="add mod">
          <ac:chgData name="Harriet Turner" userId="35d35eb4-5a30-4c6e-90c4-7e76efba73f5" providerId="ADAL" clId="{9CE1CE8A-B0F1-4BCC-9604-00B11FE4EFA3}" dt="2022-02-18T15:50:39.961" v="3996" actId="1076"/>
          <ac:spMkLst>
            <pc:docMk/>
            <pc:sldMk cId="3654034570" sldId="268"/>
            <ac:spMk id="21" creationId="{D0A84833-8E83-4B97-8917-151A06DB3FF6}"/>
          </ac:spMkLst>
        </pc:spChg>
        <pc:spChg chg="add mod">
          <ac:chgData name="Harriet Turner" userId="35d35eb4-5a30-4c6e-90c4-7e76efba73f5" providerId="ADAL" clId="{9CE1CE8A-B0F1-4BCC-9604-00B11FE4EFA3}" dt="2022-02-18T15:50:39.961" v="3996" actId="1076"/>
          <ac:spMkLst>
            <pc:docMk/>
            <pc:sldMk cId="3654034570" sldId="268"/>
            <ac:spMk id="22" creationId="{1AE0FB47-5F68-48FA-8B14-EFFF57B9E8ED}"/>
          </ac:spMkLst>
        </pc:spChg>
        <pc:spChg chg="add mod">
          <ac:chgData name="Harriet Turner" userId="35d35eb4-5a30-4c6e-90c4-7e76efba73f5" providerId="ADAL" clId="{9CE1CE8A-B0F1-4BCC-9604-00B11FE4EFA3}" dt="2022-02-18T15:50:39.961" v="3996" actId="1076"/>
          <ac:spMkLst>
            <pc:docMk/>
            <pc:sldMk cId="3654034570" sldId="268"/>
            <ac:spMk id="23" creationId="{6A7A55FD-E49A-4A2D-9AC7-BA3E3E91D841}"/>
          </ac:spMkLst>
        </pc:spChg>
        <pc:spChg chg="add mod">
          <ac:chgData name="Harriet Turner" userId="35d35eb4-5a30-4c6e-90c4-7e76efba73f5" providerId="ADAL" clId="{9CE1CE8A-B0F1-4BCC-9604-00B11FE4EFA3}" dt="2022-02-18T15:50:39.961" v="3996" actId="1076"/>
          <ac:spMkLst>
            <pc:docMk/>
            <pc:sldMk cId="3654034570" sldId="268"/>
            <ac:spMk id="25" creationId="{B33AEBDD-197B-48FA-8A69-F0BF74111A7D}"/>
          </ac:spMkLst>
        </pc:spChg>
        <pc:spChg chg="add mod">
          <ac:chgData name="Harriet Turner" userId="35d35eb4-5a30-4c6e-90c4-7e76efba73f5" providerId="ADAL" clId="{9CE1CE8A-B0F1-4BCC-9604-00B11FE4EFA3}" dt="2022-02-18T15:50:39.961" v="3996" actId="1076"/>
          <ac:spMkLst>
            <pc:docMk/>
            <pc:sldMk cId="3654034570" sldId="268"/>
            <ac:spMk id="27" creationId="{2103C501-A3C4-409C-AE45-D85FC61154E6}"/>
          </ac:spMkLst>
        </pc:spChg>
        <pc:spChg chg="add del mod">
          <ac:chgData name="Harriet Turner" userId="35d35eb4-5a30-4c6e-90c4-7e76efba73f5" providerId="ADAL" clId="{9CE1CE8A-B0F1-4BCC-9604-00B11FE4EFA3}" dt="2022-02-24T15:17:37.206" v="10185" actId="478"/>
          <ac:spMkLst>
            <pc:docMk/>
            <pc:sldMk cId="3654034570" sldId="268"/>
            <ac:spMk id="28" creationId="{B6FE473A-3B52-4DE3-97CA-2729D2545522}"/>
          </ac:spMkLst>
        </pc:spChg>
        <pc:spChg chg="add mod">
          <ac:chgData name="Harriet Turner" userId="35d35eb4-5a30-4c6e-90c4-7e76efba73f5" providerId="ADAL" clId="{9CE1CE8A-B0F1-4BCC-9604-00B11FE4EFA3}" dt="2022-02-18T15:50:39.961" v="3996" actId="1076"/>
          <ac:spMkLst>
            <pc:docMk/>
            <pc:sldMk cId="3654034570" sldId="268"/>
            <ac:spMk id="29" creationId="{95DC6BBB-2A5B-4AE6-B639-8DA135D1577F}"/>
          </ac:spMkLst>
        </pc:spChg>
        <pc:spChg chg="add del mod">
          <ac:chgData name="Harriet Turner" userId="35d35eb4-5a30-4c6e-90c4-7e76efba73f5" providerId="ADAL" clId="{9CE1CE8A-B0F1-4BCC-9604-00B11FE4EFA3}" dt="2022-02-18T15:42:14.549" v="3761"/>
          <ac:spMkLst>
            <pc:docMk/>
            <pc:sldMk cId="3654034570" sldId="268"/>
            <ac:spMk id="29" creationId="{DD8FF669-EA8A-4FB7-AF1F-B97D7693E4A4}"/>
          </ac:spMkLst>
        </pc:spChg>
        <pc:spChg chg="add del mod">
          <ac:chgData name="Harriet Turner" userId="35d35eb4-5a30-4c6e-90c4-7e76efba73f5" providerId="ADAL" clId="{9CE1CE8A-B0F1-4BCC-9604-00B11FE4EFA3}" dt="2022-02-18T15:43:53.800" v="3768" actId="478"/>
          <ac:spMkLst>
            <pc:docMk/>
            <pc:sldMk cId="3654034570" sldId="268"/>
            <ac:spMk id="30" creationId="{388C3B27-F763-4AF4-81E8-8F96E37C06F6}"/>
          </ac:spMkLst>
        </pc:spChg>
        <pc:spChg chg="add del mod">
          <ac:chgData name="Harriet Turner" userId="35d35eb4-5a30-4c6e-90c4-7e76efba73f5" providerId="ADAL" clId="{9CE1CE8A-B0F1-4BCC-9604-00B11FE4EFA3}" dt="2022-02-24T15:17:37.206" v="10185" actId="478"/>
          <ac:spMkLst>
            <pc:docMk/>
            <pc:sldMk cId="3654034570" sldId="268"/>
            <ac:spMk id="31" creationId="{7DE3DE3D-F4E7-4264-AD98-04F148D09153}"/>
          </ac:spMkLst>
        </pc:spChg>
        <pc:spChg chg="add mod">
          <ac:chgData name="Harriet Turner" userId="35d35eb4-5a30-4c6e-90c4-7e76efba73f5" providerId="ADAL" clId="{9CE1CE8A-B0F1-4BCC-9604-00B11FE4EFA3}" dt="2022-02-24T21:06:09.257" v="16013" actId="1076"/>
          <ac:spMkLst>
            <pc:docMk/>
            <pc:sldMk cId="3654034570" sldId="268"/>
            <ac:spMk id="34" creationId="{9635DF23-A5E9-404F-9392-A3C2C8646A51}"/>
          </ac:spMkLst>
        </pc:spChg>
        <pc:cxnChg chg="add mod">
          <ac:chgData name="Harriet Turner" userId="35d35eb4-5a30-4c6e-90c4-7e76efba73f5" providerId="ADAL" clId="{9CE1CE8A-B0F1-4BCC-9604-00B11FE4EFA3}" dt="2022-02-24T21:06:09.257" v="16013" actId="1076"/>
          <ac:cxnSpMkLst>
            <pc:docMk/>
            <pc:sldMk cId="3654034570" sldId="268"/>
            <ac:cxnSpMk id="3" creationId="{31F05FD3-BB96-4EA3-82A2-A7F5C55B8A3B}"/>
          </ac:cxnSpMkLst>
        </pc:cxnChg>
        <pc:cxnChg chg="add mod">
          <ac:chgData name="Harriet Turner" userId="35d35eb4-5a30-4c6e-90c4-7e76efba73f5" providerId="ADAL" clId="{9CE1CE8A-B0F1-4BCC-9604-00B11FE4EFA3}" dt="2022-02-18T15:50:39.961" v="3996" actId="1076"/>
          <ac:cxnSpMkLst>
            <pc:docMk/>
            <pc:sldMk cId="3654034570" sldId="268"/>
            <ac:cxnSpMk id="9" creationId="{AB029A68-7373-457A-8F24-FD66F175C6EC}"/>
          </ac:cxnSpMkLst>
        </pc:cxnChg>
        <pc:cxnChg chg="add mod">
          <ac:chgData name="Harriet Turner" userId="35d35eb4-5a30-4c6e-90c4-7e76efba73f5" providerId="ADAL" clId="{9CE1CE8A-B0F1-4BCC-9604-00B11FE4EFA3}" dt="2022-02-18T15:50:39.961" v="3996" actId="1076"/>
          <ac:cxnSpMkLst>
            <pc:docMk/>
            <pc:sldMk cId="3654034570" sldId="268"/>
            <ac:cxnSpMk id="10" creationId="{421BBFA8-22E7-4E99-A752-C51F811FDB10}"/>
          </ac:cxnSpMkLst>
        </pc:cxnChg>
        <pc:cxnChg chg="add del mod">
          <ac:chgData name="Harriet Turner" userId="35d35eb4-5a30-4c6e-90c4-7e76efba73f5" providerId="ADAL" clId="{9CE1CE8A-B0F1-4BCC-9604-00B11FE4EFA3}" dt="2022-02-18T15:48:12.820" v="3968" actId="478"/>
          <ac:cxnSpMkLst>
            <pc:docMk/>
            <pc:sldMk cId="3654034570" sldId="268"/>
            <ac:cxnSpMk id="15" creationId="{317E48F1-F281-433E-8DD8-4DC838917D57}"/>
          </ac:cxnSpMkLst>
        </pc:cxnChg>
        <pc:cxnChg chg="add mod">
          <ac:chgData name="Harriet Turner" userId="35d35eb4-5a30-4c6e-90c4-7e76efba73f5" providerId="ADAL" clId="{9CE1CE8A-B0F1-4BCC-9604-00B11FE4EFA3}" dt="2022-02-18T15:50:39.961" v="3996" actId="1076"/>
          <ac:cxnSpMkLst>
            <pc:docMk/>
            <pc:sldMk cId="3654034570" sldId="268"/>
            <ac:cxnSpMk id="16" creationId="{6C574A9D-2307-41EF-8A42-402DA4305E11}"/>
          </ac:cxnSpMkLst>
        </pc:cxnChg>
        <pc:cxnChg chg="add mod">
          <ac:chgData name="Harriet Turner" userId="35d35eb4-5a30-4c6e-90c4-7e76efba73f5" providerId="ADAL" clId="{9CE1CE8A-B0F1-4BCC-9604-00B11FE4EFA3}" dt="2022-02-18T15:50:39.961" v="3996" actId="1076"/>
          <ac:cxnSpMkLst>
            <pc:docMk/>
            <pc:sldMk cId="3654034570" sldId="268"/>
            <ac:cxnSpMk id="17" creationId="{872745F2-D34D-422A-84CF-B256B234F440}"/>
          </ac:cxnSpMkLst>
        </pc:cxnChg>
        <pc:cxnChg chg="add del mod">
          <ac:chgData name="Harriet Turner" userId="35d35eb4-5a30-4c6e-90c4-7e76efba73f5" providerId="ADAL" clId="{9CE1CE8A-B0F1-4BCC-9604-00B11FE4EFA3}" dt="2022-02-18T15:48:14.392" v="3969" actId="478"/>
          <ac:cxnSpMkLst>
            <pc:docMk/>
            <pc:sldMk cId="3654034570" sldId="268"/>
            <ac:cxnSpMk id="24" creationId="{CB7E085E-0B44-4594-AD04-5541A2B29A8C}"/>
          </ac:cxnSpMkLst>
        </pc:cxnChg>
        <pc:cxnChg chg="add mod">
          <ac:chgData name="Harriet Turner" userId="35d35eb4-5a30-4c6e-90c4-7e76efba73f5" providerId="ADAL" clId="{9CE1CE8A-B0F1-4BCC-9604-00B11FE4EFA3}" dt="2022-02-18T15:50:39.961" v="3996" actId="1076"/>
          <ac:cxnSpMkLst>
            <pc:docMk/>
            <pc:sldMk cId="3654034570" sldId="268"/>
            <ac:cxnSpMk id="26" creationId="{CBCC9939-373C-45D2-A600-CD03F153C20C}"/>
          </ac:cxnSpMkLst>
        </pc:cxnChg>
        <pc:cxnChg chg="add del mod">
          <ac:chgData name="Harriet Turner" userId="35d35eb4-5a30-4c6e-90c4-7e76efba73f5" providerId="ADAL" clId="{9CE1CE8A-B0F1-4BCC-9604-00B11FE4EFA3}" dt="2022-02-18T15:42:14.549" v="3761"/>
          <ac:cxnSpMkLst>
            <pc:docMk/>
            <pc:sldMk cId="3654034570" sldId="268"/>
            <ac:cxnSpMk id="28" creationId="{BE8C4F08-93DB-44E6-B890-43822D3FFCE0}"/>
          </ac:cxnSpMkLst>
        </pc:cxnChg>
        <pc:cxnChg chg="add mod">
          <ac:chgData name="Harriet Turner" userId="35d35eb4-5a30-4c6e-90c4-7e76efba73f5" providerId="ADAL" clId="{9CE1CE8A-B0F1-4BCC-9604-00B11FE4EFA3}" dt="2022-02-24T21:06:09.257" v="16013" actId="1076"/>
          <ac:cxnSpMkLst>
            <pc:docMk/>
            <pc:sldMk cId="3654034570" sldId="268"/>
            <ac:cxnSpMk id="30" creationId="{A96E01CF-D6E3-4E23-89E1-33F1D9854A05}"/>
          </ac:cxnSpMkLst>
        </pc:cxnChg>
        <pc:cxnChg chg="add mod">
          <ac:chgData name="Harriet Turner" userId="35d35eb4-5a30-4c6e-90c4-7e76efba73f5" providerId="ADAL" clId="{9CE1CE8A-B0F1-4BCC-9604-00B11FE4EFA3}" dt="2022-02-18T15:50:39.961" v="3996" actId="1076"/>
          <ac:cxnSpMkLst>
            <pc:docMk/>
            <pc:sldMk cId="3654034570" sldId="268"/>
            <ac:cxnSpMk id="32" creationId="{BAC2BDEB-EF7B-4181-A8E5-94150C7B6EB8}"/>
          </ac:cxnSpMkLst>
        </pc:cxnChg>
        <pc:cxnChg chg="add mod">
          <ac:chgData name="Harriet Turner" userId="35d35eb4-5a30-4c6e-90c4-7e76efba73f5" providerId="ADAL" clId="{9CE1CE8A-B0F1-4BCC-9604-00B11FE4EFA3}" dt="2022-02-18T15:50:39.961" v="3996" actId="1076"/>
          <ac:cxnSpMkLst>
            <pc:docMk/>
            <pc:sldMk cId="3654034570" sldId="268"/>
            <ac:cxnSpMk id="33" creationId="{E549700D-34DE-4F64-9F0B-D51046C68E86}"/>
          </ac:cxnSpMkLst>
        </pc:cxnChg>
      </pc:sldChg>
      <pc:sldChg chg="addSp delSp modSp add mod modNotesTx">
        <pc:chgData name="Harriet Turner" userId="35d35eb4-5a30-4c6e-90c4-7e76efba73f5" providerId="ADAL" clId="{9CE1CE8A-B0F1-4BCC-9604-00B11FE4EFA3}" dt="2022-02-25T14:22:50.806" v="24459" actId="20577"/>
        <pc:sldMkLst>
          <pc:docMk/>
          <pc:sldMk cId="2054609487" sldId="269"/>
        </pc:sldMkLst>
        <pc:spChg chg="mod">
          <ac:chgData name="Harriet Turner" userId="35d35eb4-5a30-4c6e-90c4-7e76efba73f5" providerId="ADAL" clId="{9CE1CE8A-B0F1-4BCC-9604-00B11FE4EFA3}" dt="2022-02-18T15:45:33.990" v="3797" actId="20577"/>
          <ac:spMkLst>
            <pc:docMk/>
            <pc:sldMk cId="2054609487" sldId="269"/>
            <ac:spMk id="6" creationId="{F3C03176-236E-41AE-85B9-A2DF34AC9161}"/>
          </ac:spMkLst>
        </pc:spChg>
        <pc:spChg chg="del mod">
          <ac:chgData name="Harriet Turner" userId="35d35eb4-5a30-4c6e-90c4-7e76efba73f5" providerId="ADAL" clId="{9CE1CE8A-B0F1-4BCC-9604-00B11FE4EFA3}" dt="2022-02-23T16:00:21.421" v="6255" actId="478"/>
          <ac:spMkLst>
            <pc:docMk/>
            <pc:sldMk cId="2054609487" sldId="269"/>
            <ac:spMk id="14" creationId="{FC32557E-1003-4721-82F1-3D56FC7D6C10}"/>
          </ac:spMkLst>
        </pc:spChg>
        <pc:picChg chg="add mod modCrop">
          <ac:chgData name="Harriet Turner" userId="35d35eb4-5a30-4c6e-90c4-7e76efba73f5" providerId="ADAL" clId="{9CE1CE8A-B0F1-4BCC-9604-00B11FE4EFA3}" dt="2022-02-23T16:00:27.353" v="6258" actId="1076"/>
          <ac:picMkLst>
            <pc:docMk/>
            <pc:sldMk cId="2054609487" sldId="269"/>
            <ac:picMk id="3" creationId="{31CFC64B-83C0-4176-8F54-CAB72D1C441F}"/>
          </ac:picMkLst>
        </pc:picChg>
      </pc:sldChg>
      <pc:sldChg chg="modSp add del mod modShow">
        <pc:chgData name="Harriet Turner" userId="35d35eb4-5a30-4c6e-90c4-7e76efba73f5" providerId="ADAL" clId="{9CE1CE8A-B0F1-4BCC-9604-00B11FE4EFA3}" dt="2022-02-24T14:37:38.950" v="9939" actId="47"/>
        <pc:sldMkLst>
          <pc:docMk/>
          <pc:sldMk cId="667030689" sldId="270"/>
        </pc:sldMkLst>
        <pc:spChg chg="mod">
          <ac:chgData name="Harriet Turner" userId="35d35eb4-5a30-4c6e-90c4-7e76efba73f5" providerId="ADAL" clId="{9CE1CE8A-B0F1-4BCC-9604-00B11FE4EFA3}" dt="2022-02-18T14:33:50.115" v="1808" actId="20577"/>
          <ac:spMkLst>
            <pc:docMk/>
            <pc:sldMk cId="667030689" sldId="270"/>
            <ac:spMk id="6" creationId="{F3C03176-236E-41AE-85B9-A2DF34AC9161}"/>
          </ac:spMkLst>
        </pc:spChg>
        <pc:spChg chg="mod">
          <ac:chgData name="Harriet Turner" userId="35d35eb4-5a30-4c6e-90c4-7e76efba73f5" providerId="ADAL" clId="{9CE1CE8A-B0F1-4BCC-9604-00B11FE4EFA3}" dt="2022-02-24T09:38:28.761" v="6722" actId="1076"/>
          <ac:spMkLst>
            <pc:docMk/>
            <pc:sldMk cId="667030689" sldId="270"/>
            <ac:spMk id="14" creationId="{FC32557E-1003-4721-82F1-3D56FC7D6C10}"/>
          </ac:spMkLst>
        </pc:spChg>
      </pc:sldChg>
      <pc:sldChg chg="delSp modSp add mod ord">
        <pc:chgData name="Harriet Turner" userId="35d35eb4-5a30-4c6e-90c4-7e76efba73f5" providerId="ADAL" clId="{9CE1CE8A-B0F1-4BCC-9604-00B11FE4EFA3}" dt="2022-02-28T15:22:36.546" v="25235"/>
        <pc:sldMkLst>
          <pc:docMk/>
          <pc:sldMk cId="534461454" sldId="271"/>
        </pc:sldMkLst>
        <pc:spChg chg="mod">
          <ac:chgData name="Harriet Turner" userId="35d35eb4-5a30-4c6e-90c4-7e76efba73f5" providerId="ADAL" clId="{9CE1CE8A-B0F1-4BCC-9604-00B11FE4EFA3}" dt="2022-02-18T15:10:26.489" v="3286" actId="1076"/>
          <ac:spMkLst>
            <pc:docMk/>
            <pc:sldMk cId="534461454" sldId="271"/>
            <ac:spMk id="6" creationId="{F3C03176-236E-41AE-85B9-A2DF34AC9161}"/>
          </ac:spMkLst>
        </pc:spChg>
        <pc:spChg chg="mod">
          <ac:chgData name="Harriet Turner" userId="35d35eb4-5a30-4c6e-90c4-7e76efba73f5" providerId="ADAL" clId="{9CE1CE8A-B0F1-4BCC-9604-00B11FE4EFA3}" dt="2022-02-18T15:10:14.779" v="3279" actId="20577"/>
          <ac:spMkLst>
            <pc:docMk/>
            <pc:sldMk cId="534461454" sldId="271"/>
            <ac:spMk id="11" creationId="{2D2E309F-009A-4245-9245-C6B5C86BA5C6}"/>
          </ac:spMkLst>
        </pc:spChg>
        <pc:spChg chg="mod">
          <ac:chgData name="Harriet Turner" userId="35d35eb4-5a30-4c6e-90c4-7e76efba73f5" providerId="ADAL" clId="{9CE1CE8A-B0F1-4BCC-9604-00B11FE4EFA3}" dt="2022-02-18T15:10:16.269" v="3280" actId="20577"/>
          <ac:spMkLst>
            <pc:docMk/>
            <pc:sldMk cId="534461454" sldId="271"/>
            <ac:spMk id="12" creationId="{F6E720DF-EBCC-4771-B11C-F281493EF7D6}"/>
          </ac:spMkLst>
        </pc:spChg>
        <pc:spChg chg="mod">
          <ac:chgData name="Harriet Turner" userId="35d35eb4-5a30-4c6e-90c4-7e76efba73f5" providerId="ADAL" clId="{9CE1CE8A-B0F1-4BCC-9604-00B11FE4EFA3}" dt="2022-02-18T15:10:18.499" v="3284" actId="20577"/>
          <ac:spMkLst>
            <pc:docMk/>
            <pc:sldMk cId="534461454" sldId="271"/>
            <ac:spMk id="13" creationId="{94F2F285-C90F-468C-9278-D1F615F24361}"/>
          </ac:spMkLst>
        </pc:spChg>
        <pc:spChg chg="del">
          <ac:chgData name="Harriet Turner" userId="35d35eb4-5a30-4c6e-90c4-7e76efba73f5" providerId="ADAL" clId="{9CE1CE8A-B0F1-4BCC-9604-00B11FE4EFA3}" dt="2022-02-18T15:09:34.749" v="3256" actId="478"/>
          <ac:spMkLst>
            <pc:docMk/>
            <pc:sldMk cId="534461454" sldId="271"/>
            <ac:spMk id="14" creationId="{FC32557E-1003-4721-82F1-3D56FC7D6C10}"/>
          </ac:spMkLst>
        </pc:spChg>
      </pc:sldChg>
      <pc:sldChg chg="modSp add mod">
        <pc:chgData name="Harriet Turner" userId="35d35eb4-5a30-4c6e-90c4-7e76efba73f5" providerId="ADAL" clId="{9CE1CE8A-B0F1-4BCC-9604-00B11FE4EFA3}" dt="2022-02-18T15:10:42.230" v="3298" actId="20577"/>
        <pc:sldMkLst>
          <pc:docMk/>
          <pc:sldMk cId="3624669218" sldId="272"/>
        </pc:sldMkLst>
        <pc:spChg chg="mod">
          <ac:chgData name="Harriet Turner" userId="35d35eb4-5a30-4c6e-90c4-7e76efba73f5" providerId="ADAL" clId="{9CE1CE8A-B0F1-4BCC-9604-00B11FE4EFA3}" dt="2022-02-18T15:10:42.230" v="3298" actId="20577"/>
          <ac:spMkLst>
            <pc:docMk/>
            <pc:sldMk cId="3624669218" sldId="272"/>
            <ac:spMk id="6" creationId="{F3C03176-236E-41AE-85B9-A2DF34AC9161}"/>
          </ac:spMkLst>
        </pc:spChg>
      </pc:sldChg>
      <pc:sldChg chg="addSp modSp add mod ord modShow modNotesTx">
        <pc:chgData name="Harriet Turner" userId="35d35eb4-5a30-4c6e-90c4-7e76efba73f5" providerId="ADAL" clId="{9CE1CE8A-B0F1-4BCC-9604-00B11FE4EFA3}" dt="2022-02-25T11:23:16.410" v="21507"/>
        <pc:sldMkLst>
          <pc:docMk/>
          <pc:sldMk cId="459291089" sldId="273"/>
        </pc:sldMkLst>
        <pc:spChg chg="mod">
          <ac:chgData name="Harriet Turner" userId="35d35eb4-5a30-4c6e-90c4-7e76efba73f5" providerId="ADAL" clId="{9CE1CE8A-B0F1-4BCC-9604-00B11FE4EFA3}" dt="2022-02-18T15:46:16.730" v="3851" actId="20577"/>
          <ac:spMkLst>
            <pc:docMk/>
            <pc:sldMk cId="459291089" sldId="273"/>
            <ac:spMk id="6" creationId="{F3C03176-236E-41AE-85B9-A2DF34AC9161}"/>
          </ac:spMkLst>
        </pc:spChg>
        <pc:spChg chg="mod">
          <ac:chgData name="Harriet Turner" userId="35d35eb4-5a30-4c6e-90c4-7e76efba73f5" providerId="ADAL" clId="{9CE1CE8A-B0F1-4BCC-9604-00B11FE4EFA3}" dt="2022-02-23T16:07:27.729" v="6348" actId="20577"/>
          <ac:spMkLst>
            <pc:docMk/>
            <pc:sldMk cId="459291089" sldId="273"/>
            <ac:spMk id="14" creationId="{FC32557E-1003-4721-82F1-3D56FC7D6C10}"/>
          </ac:spMkLst>
        </pc:spChg>
        <pc:picChg chg="add mod modCrop">
          <ac:chgData name="Harriet Turner" userId="35d35eb4-5a30-4c6e-90c4-7e76efba73f5" providerId="ADAL" clId="{9CE1CE8A-B0F1-4BCC-9604-00B11FE4EFA3}" dt="2022-02-23T16:07:00.489" v="6270" actId="1076"/>
          <ac:picMkLst>
            <pc:docMk/>
            <pc:sldMk cId="459291089" sldId="273"/>
            <ac:picMk id="3" creationId="{EC0DB02B-D6E3-4AEC-8F92-E1DEAD0483BB}"/>
          </ac:picMkLst>
        </pc:picChg>
      </pc:sldChg>
      <pc:sldChg chg="add del">
        <pc:chgData name="Harriet Turner" userId="35d35eb4-5a30-4c6e-90c4-7e76efba73f5" providerId="ADAL" clId="{9CE1CE8A-B0F1-4BCC-9604-00B11FE4EFA3}" dt="2022-02-18T15:42:20.769" v="3763" actId="47"/>
        <pc:sldMkLst>
          <pc:docMk/>
          <pc:sldMk cId="1746688976" sldId="273"/>
        </pc:sldMkLst>
      </pc:sldChg>
      <pc:sldChg chg="modSp add mod modNotesTx">
        <pc:chgData name="Harriet Turner" userId="35d35eb4-5a30-4c6e-90c4-7e76efba73f5" providerId="ADAL" clId="{9CE1CE8A-B0F1-4BCC-9604-00B11FE4EFA3}" dt="2022-02-25T14:23:39.868" v="24462" actId="20577"/>
        <pc:sldMkLst>
          <pc:docMk/>
          <pc:sldMk cId="483299055" sldId="274"/>
        </pc:sldMkLst>
        <pc:spChg chg="mod">
          <ac:chgData name="Harriet Turner" userId="35d35eb4-5a30-4c6e-90c4-7e76efba73f5" providerId="ADAL" clId="{9CE1CE8A-B0F1-4BCC-9604-00B11FE4EFA3}" dt="2022-02-18T16:05:13.156" v="4133" actId="20577"/>
          <ac:spMkLst>
            <pc:docMk/>
            <pc:sldMk cId="483299055" sldId="274"/>
            <ac:spMk id="6" creationId="{F3C03176-236E-41AE-85B9-A2DF34AC9161}"/>
          </ac:spMkLst>
        </pc:spChg>
        <pc:spChg chg="mod">
          <ac:chgData name="Harriet Turner" userId="35d35eb4-5a30-4c6e-90c4-7e76efba73f5" providerId="ADAL" clId="{9CE1CE8A-B0F1-4BCC-9604-00B11FE4EFA3}" dt="2022-02-25T10:26:02.034" v="21252" actId="20577"/>
          <ac:spMkLst>
            <pc:docMk/>
            <pc:sldMk cId="483299055" sldId="274"/>
            <ac:spMk id="14" creationId="{FC32557E-1003-4721-82F1-3D56FC7D6C10}"/>
          </ac:spMkLst>
        </pc:spChg>
      </pc:sldChg>
      <pc:sldChg chg="modSp add del mod modShow">
        <pc:chgData name="Harriet Turner" userId="35d35eb4-5a30-4c6e-90c4-7e76efba73f5" providerId="ADAL" clId="{9CE1CE8A-B0F1-4BCC-9604-00B11FE4EFA3}" dt="2022-02-24T14:37:49.979" v="9941" actId="47"/>
        <pc:sldMkLst>
          <pc:docMk/>
          <pc:sldMk cId="4039080246" sldId="275"/>
        </pc:sldMkLst>
        <pc:spChg chg="mod">
          <ac:chgData name="Harriet Turner" userId="35d35eb4-5a30-4c6e-90c4-7e76efba73f5" providerId="ADAL" clId="{9CE1CE8A-B0F1-4BCC-9604-00B11FE4EFA3}" dt="2022-02-18T16:07:34.026" v="4372" actId="20577"/>
          <ac:spMkLst>
            <pc:docMk/>
            <pc:sldMk cId="4039080246" sldId="275"/>
            <ac:spMk id="6" creationId="{F3C03176-236E-41AE-85B9-A2DF34AC9161}"/>
          </ac:spMkLst>
        </pc:spChg>
        <pc:spChg chg="mod">
          <ac:chgData name="Harriet Turner" userId="35d35eb4-5a30-4c6e-90c4-7e76efba73f5" providerId="ADAL" clId="{9CE1CE8A-B0F1-4BCC-9604-00B11FE4EFA3}" dt="2022-02-24T11:15:46.084" v="7528" actId="20577"/>
          <ac:spMkLst>
            <pc:docMk/>
            <pc:sldMk cId="4039080246" sldId="275"/>
            <ac:spMk id="14" creationId="{FC32557E-1003-4721-82F1-3D56FC7D6C10}"/>
          </ac:spMkLst>
        </pc:spChg>
      </pc:sldChg>
      <pc:sldChg chg="modSp add del mod">
        <pc:chgData name="Harriet Turner" userId="35d35eb4-5a30-4c6e-90c4-7e76efba73f5" providerId="ADAL" clId="{9CE1CE8A-B0F1-4BCC-9604-00B11FE4EFA3}" dt="2022-02-24T14:38:38.258" v="9953" actId="47"/>
        <pc:sldMkLst>
          <pc:docMk/>
          <pc:sldMk cId="2510616957" sldId="276"/>
        </pc:sldMkLst>
        <pc:spChg chg="mod">
          <ac:chgData name="Harriet Turner" userId="35d35eb4-5a30-4c6e-90c4-7e76efba73f5" providerId="ADAL" clId="{9CE1CE8A-B0F1-4BCC-9604-00B11FE4EFA3}" dt="2022-02-18T16:10:33.802" v="4520" actId="20577"/>
          <ac:spMkLst>
            <pc:docMk/>
            <pc:sldMk cId="2510616957" sldId="276"/>
            <ac:spMk id="6" creationId="{F3C03176-236E-41AE-85B9-A2DF34AC9161}"/>
          </ac:spMkLst>
        </pc:spChg>
        <pc:spChg chg="mod">
          <ac:chgData name="Harriet Turner" userId="35d35eb4-5a30-4c6e-90c4-7e76efba73f5" providerId="ADAL" clId="{9CE1CE8A-B0F1-4BCC-9604-00B11FE4EFA3}" dt="2022-02-24T13:08:31.098" v="9324" actId="5793"/>
          <ac:spMkLst>
            <pc:docMk/>
            <pc:sldMk cId="2510616957" sldId="276"/>
            <ac:spMk id="14" creationId="{FC32557E-1003-4721-82F1-3D56FC7D6C10}"/>
          </ac:spMkLst>
        </pc:spChg>
      </pc:sldChg>
      <pc:sldChg chg="addSp modSp add mod ord modShow modNotesTx">
        <pc:chgData name="Harriet Turner" userId="35d35eb4-5a30-4c6e-90c4-7e76efba73f5" providerId="ADAL" clId="{9CE1CE8A-B0F1-4BCC-9604-00B11FE4EFA3}" dt="2022-02-25T11:23:09.518" v="21505"/>
        <pc:sldMkLst>
          <pc:docMk/>
          <pc:sldMk cId="663198112" sldId="277"/>
        </pc:sldMkLst>
        <pc:spChg chg="mod">
          <ac:chgData name="Harriet Turner" userId="35d35eb4-5a30-4c6e-90c4-7e76efba73f5" providerId="ADAL" clId="{9CE1CE8A-B0F1-4BCC-9604-00B11FE4EFA3}" dt="2022-02-18T15:53:57.643" v="4017" actId="20577"/>
          <ac:spMkLst>
            <pc:docMk/>
            <pc:sldMk cId="663198112" sldId="277"/>
            <ac:spMk id="6" creationId="{F3C03176-236E-41AE-85B9-A2DF34AC9161}"/>
          </ac:spMkLst>
        </pc:spChg>
        <pc:spChg chg="mod">
          <ac:chgData name="Harriet Turner" userId="35d35eb4-5a30-4c6e-90c4-7e76efba73f5" providerId="ADAL" clId="{9CE1CE8A-B0F1-4BCC-9604-00B11FE4EFA3}" dt="2022-02-18T16:04:42.680" v="4122" actId="20577"/>
          <ac:spMkLst>
            <pc:docMk/>
            <pc:sldMk cId="663198112" sldId="277"/>
            <ac:spMk id="14" creationId="{FC32557E-1003-4721-82F1-3D56FC7D6C10}"/>
          </ac:spMkLst>
        </pc:spChg>
        <pc:picChg chg="add mod modCrop">
          <ac:chgData name="Harriet Turner" userId="35d35eb4-5a30-4c6e-90c4-7e76efba73f5" providerId="ADAL" clId="{9CE1CE8A-B0F1-4BCC-9604-00B11FE4EFA3}" dt="2022-02-23T14:24:01.180" v="6247" actId="1076"/>
          <ac:picMkLst>
            <pc:docMk/>
            <pc:sldMk cId="663198112" sldId="277"/>
            <ac:picMk id="3" creationId="{92C776B5-8631-43BB-8D42-3523DA70C04E}"/>
          </ac:picMkLst>
        </pc:picChg>
      </pc:sldChg>
      <pc:sldChg chg="new del ord">
        <pc:chgData name="Harriet Turner" userId="35d35eb4-5a30-4c6e-90c4-7e76efba73f5" providerId="ADAL" clId="{9CE1CE8A-B0F1-4BCC-9604-00B11FE4EFA3}" dt="2022-02-18T15:53:45.703" v="4000" actId="47"/>
        <pc:sldMkLst>
          <pc:docMk/>
          <pc:sldMk cId="1617937088" sldId="277"/>
        </pc:sldMkLst>
      </pc:sldChg>
      <pc:sldChg chg="modSp add mod modNotesTx">
        <pc:chgData name="Harriet Turner" userId="35d35eb4-5a30-4c6e-90c4-7e76efba73f5" providerId="ADAL" clId="{9CE1CE8A-B0F1-4BCC-9604-00B11FE4EFA3}" dt="2022-02-25T14:32:16.678" v="24728" actId="6549"/>
        <pc:sldMkLst>
          <pc:docMk/>
          <pc:sldMk cId="214730817" sldId="278"/>
        </pc:sldMkLst>
        <pc:spChg chg="mod">
          <ac:chgData name="Harriet Turner" userId="35d35eb4-5a30-4c6e-90c4-7e76efba73f5" providerId="ADAL" clId="{9CE1CE8A-B0F1-4BCC-9604-00B11FE4EFA3}" dt="2022-02-18T16:14:46.279" v="4876" actId="20577"/>
          <ac:spMkLst>
            <pc:docMk/>
            <pc:sldMk cId="214730817" sldId="278"/>
            <ac:spMk id="6" creationId="{F3C03176-236E-41AE-85B9-A2DF34AC9161}"/>
          </ac:spMkLst>
        </pc:spChg>
        <pc:spChg chg="mod">
          <ac:chgData name="Harriet Turner" userId="35d35eb4-5a30-4c6e-90c4-7e76efba73f5" providerId="ADAL" clId="{9CE1CE8A-B0F1-4BCC-9604-00B11FE4EFA3}" dt="2022-02-25T10:32:23.903" v="21265" actId="20577"/>
          <ac:spMkLst>
            <pc:docMk/>
            <pc:sldMk cId="214730817" sldId="278"/>
            <ac:spMk id="14" creationId="{FC32557E-1003-4721-82F1-3D56FC7D6C10}"/>
          </ac:spMkLst>
        </pc:spChg>
      </pc:sldChg>
      <pc:sldChg chg="modSp add mod modNotesTx">
        <pc:chgData name="Harriet Turner" userId="35d35eb4-5a30-4c6e-90c4-7e76efba73f5" providerId="ADAL" clId="{9CE1CE8A-B0F1-4BCC-9604-00B11FE4EFA3}" dt="2022-02-25T17:42:16.945" v="25055" actId="20577"/>
        <pc:sldMkLst>
          <pc:docMk/>
          <pc:sldMk cId="3570757932" sldId="279"/>
        </pc:sldMkLst>
        <pc:spChg chg="mod">
          <ac:chgData name="Harriet Turner" userId="35d35eb4-5a30-4c6e-90c4-7e76efba73f5" providerId="ADAL" clId="{9CE1CE8A-B0F1-4BCC-9604-00B11FE4EFA3}" dt="2022-02-18T16:21:44.060" v="5083" actId="20577"/>
          <ac:spMkLst>
            <pc:docMk/>
            <pc:sldMk cId="3570757932" sldId="279"/>
            <ac:spMk id="6" creationId="{F3C03176-236E-41AE-85B9-A2DF34AC9161}"/>
          </ac:spMkLst>
        </pc:spChg>
        <pc:spChg chg="mod">
          <ac:chgData name="Harriet Turner" userId="35d35eb4-5a30-4c6e-90c4-7e76efba73f5" providerId="ADAL" clId="{9CE1CE8A-B0F1-4BCC-9604-00B11FE4EFA3}" dt="2022-02-25T11:24:08.082" v="21510" actId="6549"/>
          <ac:spMkLst>
            <pc:docMk/>
            <pc:sldMk cId="3570757932" sldId="279"/>
            <ac:spMk id="14" creationId="{FC32557E-1003-4721-82F1-3D56FC7D6C10}"/>
          </ac:spMkLst>
        </pc:spChg>
      </pc:sldChg>
      <pc:sldChg chg="modSp add mod">
        <pc:chgData name="Harriet Turner" userId="35d35eb4-5a30-4c6e-90c4-7e76efba73f5" providerId="ADAL" clId="{9CE1CE8A-B0F1-4BCC-9604-00B11FE4EFA3}" dt="2022-02-18T16:25:14.721" v="5533" actId="14100"/>
        <pc:sldMkLst>
          <pc:docMk/>
          <pc:sldMk cId="130192917" sldId="280"/>
        </pc:sldMkLst>
        <pc:spChg chg="mod">
          <ac:chgData name="Harriet Turner" userId="35d35eb4-5a30-4c6e-90c4-7e76efba73f5" providerId="ADAL" clId="{9CE1CE8A-B0F1-4BCC-9604-00B11FE4EFA3}" dt="2022-02-18T16:25:14.721" v="5533" actId="14100"/>
          <ac:spMkLst>
            <pc:docMk/>
            <pc:sldMk cId="130192917" sldId="280"/>
            <ac:spMk id="6" creationId="{F3C03176-236E-41AE-85B9-A2DF34AC9161}"/>
          </ac:spMkLst>
        </pc:spChg>
      </pc:sldChg>
      <pc:sldChg chg="new del">
        <pc:chgData name="Harriet Turner" userId="35d35eb4-5a30-4c6e-90c4-7e76efba73f5" providerId="ADAL" clId="{9CE1CE8A-B0F1-4BCC-9604-00B11FE4EFA3}" dt="2022-02-18T16:24:16.492" v="5481" actId="47"/>
        <pc:sldMkLst>
          <pc:docMk/>
          <pc:sldMk cId="2408884142" sldId="280"/>
        </pc:sldMkLst>
      </pc:sldChg>
      <pc:sldChg chg="addSp delSp modSp add mod modNotesTx">
        <pc:chgData name="Harriet Turner" userId="35d35eb4-5a30-4c6e-90c4-7e76efba73f5" providerId="ADAL" clId="{9CE1CE8A-B0F1-4BCC-9604-00B11FE4EFA3}" dt="2022-02-25T14:30:12.176" v="24594" actId="20577"/>
        <pc:sldMkLst>
          <pc:docMk/>
          <pc:sldMk cId="173792362" sldId="281"/>
        </pc:sldMkLst>
        <pc:spChg chg="del">
          <ac:chgData name="Harriet Turner" userId="35d35eb4-5a30-4c6e-90c4-7e76efba73f5" providerId="ADAL" clId="{9CE1CE8A-B0F1-4BCC-9604-00B11FE4EFA3}" dt="2022-02-23T16:24:07.554" v="6350" actId="478"/>
          <ac:spMkLst>
            <pc:docMk/>
            <pc:sldMk cId="173792362" sldId="281"/>
            <ac:spMk id="14" creationId="{FC32557E-1003-4721-82F1-3D56FC7D6C10}"/>
          </ac:spMkLst>
        </pc:spChg>
        <pc:picChg chg="add mod modCrop">
          <ac:chgData name="Harriet Turner" userId="35d35eb4-5a30-4c6e-90c4-7e76efba73f5" providerId="ADAL" clId="{9CE1CE8A-B0F1-4BCC-9604-00B11FE4EFA3}" dt="2022-02-25T09:57:07.009" v="21023" actId="1076"/>
          <ac:picMkLst>
            <pc:docMk/>
            <pc:sldMk cId="173792362" sldId="281"/>
            <ac:picMk id="3" creationId="{479E3D3F-7FB0-4BF2-B86D-88BD6EAD53CF}"/>
          </ac:picMkLst>
        </pc:picChg>
        <pc:picChg chg="add mod">
          <ac:chgData name="Harriet Turner" userId="35d35eb4-5a30-4c6e-90c4-7e76efba73f5" providerId="ADAL" clId="{9CE1CE8A-B0F1-4BCC-9604-00B11FE4EFA3}" dt="2022-02-25T09:57:02.376" v="21021" actId="1076"/>
          <ac:picMkLst>
            <pc:docMk/>
            <pc:sldMk cId="173792362" sldId="281"/>
            <ac:picMk id="7" creationId="{9F6CDBC9-0DBA-4B99-AA73-DFC6C56B8A01}"/>
          </ac:picMkLst>
        </pc:picChg>
        <pc:picChg chg="add mod">
          <ac:chgData name="Harriet Turner" userId="35d35eb4-5a30-4c6e-90c4-7e76efba73f5" providerId="ADAL" clId="{9CE1CE8A-B0F1-4BCC-9604-00B11FE4EFA3}" dt="2022-02-25T09:56:58.586" v="21020" actId="1076"/>
          <ac:picMkLst>
            <pc:docMk/>
            <pc:sldMk cId="173792362" sldId="281"/>
            <ac:picMk id="9" creationId="{4FDE58AE-D75F-41B6-86E9-F131758F9088}"/>
          </ac:picMkLst>
        </pc:picChg>
      </pc:sldChg>
      <pc:sldChg chg="addSp delSp modSp add mod ord modShow modNotesTx">
        <pc:chgData name="Harriet Turner" userId="35d35eb4-5a30-4c6e-90c4-7e76efba73f5" providerId="ADAL" clId="{9CE1CE8A-B0F1-4BCC-9604-00B11FE4EFA3}" dt="2022-02-25T11:23:04.137" v="21503"/>
        <pc:sldMkLst>
          <pc:docMk/>
          <pc:sldMk cId="3267009980" sldId="282"/>
        </pc:sldMkLst>
        <pc:picChg chg="del">
          <ac:chgData name="Harriet Turner" userId="35d35eb4-5a30-4c6e-90c4-7e76efba73f5" providerId="ADAL" clId="{9CE1CE8A-B0F1-4BCC-9604-00B11FE4EFA3}" dt="2022-02-23T16:24:51.024" v="6362" actId="478"/>
          <ac:picMkLst>
            <pc:docMk/>
            <pc:sldMk cId="3267009980" sldId="282"/>
            <ac:picMk id="3" creationId="{479E3D3F-7FB0-4BF2-B86D-88BD6EAD53CF}"/>
          </ac:picMkLst>
        </pc:picChg>
        <pc:picChg chg="add mod modCrop">
          <ac:chgData name="Harriet Turner" userId="35d35eb4-5a30-4c6e-90c4-7e76efba73f5" providerId="ADAL" clId="{9CE1CE8A-B0F1-4BCC-9604-00B11FE4EFA3}" dt="2022-02-24T15:07:24.693" v="9993" actId="1076"/>
          <ac:picMkLst>
            <pc:docMk/>
            <pc:sldMk cId="3267009980" sldId="282"/>
            <ac:picMk id="3" creationId="{BA046AF3-7755-41AA-BFC7-DEC9F33DD947}"/>
          </ac:picMkLst>
        </pc:picChg>
        <pc:picChg chg="add del mod modCrop">
          <ac:chgData name="Harriet Turner" userId="35d35eb4-5a30-4c6e-90c4-7e76efba73f5" providerId="ADAL" clId="{9CE1CE8A-B0F1-4BCC-9604-00B11FE4EFA3}" dt="2022-02-24T15:06:49.683" v="9983" actId="478"/>
          <ac:picMkLst>
            <pc:docMk/>
            <pc:sldMk cId="3267009980" sldId="282"/>
            <ac:picMk id="7" creationId="{1F215195-6345-4995-8676-BE683BCB35C5}"/>
          </ac:picMkLst>
        </pc:picChg>
      </pc:sldChg>
      <pc:sldChg chg="addSp delSp modSp add del mod modShow">
        <pc:chgData name="Harriet Turner" userId="35d35eb4-5a30-4c6e-90c4-7e76efba73f5" providerId="ADAL" clId="{9CE1CE8A-B0F1-4BCC-9604-00B11FE4EFA3}" dt="2022-02-24T14:37:51.224" v="9942" actId="47"/>
        <pc:sldMkLst>
          <pc:docMk/>
          <pc:sldMk cId="410108662" sldId="283"/>
        </pc:sldMkLst>
        <pc:spChg chg="del">
          <ac:chgData name="Harriet Turner" userId="35d35eb4-5a30-4c6e-90c4-7e76efba73f5" providerId="ADAL" clId="{9CE1CE8A-B0F1-4BCC-9604-00B11FE4EFA3}" dt="2022-02-23T16:35:39.157" v="6427" actId="478"/>
          <ac:spMkLst>
            <pc:docMk/>
            <pc:sldMk cId="410108662" sldId="283"/>
            <ac:spMk id="14" creationId="{FC32557E-1003-4721-82F1-3D56FC7D6C10}"/>
          </ac:spMkLst>
        </pc:spChg>
        <pc:picChg chg="add mod modCrop">
          <ac:chgData name="Harriet Turner" userId="35d35eb4-5a30-4c6e-90c4-7e76efba73f5" providerId="ADAL" clId="{9CE1CE8A-B0F1-4BCC-9604-00B11FE4EFA3}" dt="2022-02-23T16:40:51.329" v="6438" actId="1076"/>
          <ac:picMkLst>
            <pc:docMk/>
            <pc:sldMk cId="410108662" sldId="283"/>
            <ac:picMk id="3" creationId="{FE759D29-1534-47DA-A7E5-9B152BA0D016}"/>
          </ac:picMkLst>
        </pc:picChg>
      </pc:sldChg>
      <pc:sldChg chg="add del mod ord modShow">
        <pc:chgData name="Harriet Turner" userId="35d35eb4-5a30-4c6e-90c4-7e76efba73f5" providerId="ADAL" clId="{9CE1CE8A-B0F1-4BCC-9604-00B11FE4EFA3}" dt="2022-02-28T11:42:26.914" v="25096" actId="47"/>
        <pc:sldMkLst>
          <pc:docMk/>
          <pc:sldMk cId="2273114119"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FAC61-5C4B-40A1-B01A-447C52F88CF4}" type="datetimeFigureOut">
              <a:rPr lang="en-GB" smtClean="0"/>
              <a:t>28/02/2022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9B7C1-C3FF-4455-BC0A-D9EE30E1AC50}" type="slidenum">
              <a:rPr lang="en-GB" smtClean="0"/>
              <a:t>‹#›</a:t>
            </a:fld>
            <a:endParaRPr lang="en-GB"/>
          </a:p>
        </p:txBody>
      </p:sp>
    </p:spTree>
    <p:extLst>
      <p:ext uri="{BB962C8B-B14F-4D97-AF65-F5344CB8AC3E}">
        <p14:creationId xmlns:p14="http://schemas.microsoft.com/office/powerpoint/2010/main" val="2314788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solar wind is a continual outflow of plasma from the Suns surface that expands out to fill the solar system. It is predominantly comprised of protons and electrons as well as a smaller proportion of heavier ions. The Sun goes through an approximately 11-year activity cycle, with periods of minimum and maximum activity. During solar maximum, the solar wind is more dynamic and it evolves more quickly. </a:t>
            </a:r>
          </a:p>
        </p:txBody>
      </p:sp>
      <p:sp>
        <p:nvSpPr>
          <p:cNvPr id="4" name="Slide Number Placeholder 3"/>
          <p:cNvSpPr>
            <a:spLocks noGrp="1"/>
          </p:cNvSpPr>
          <p:nvPr>
            <p:ph type="sldNum" sz="quarter" idx="5"/>
          </p:nvPr>
        </p:nvSpPr>
        <p:spPr/>
        <p:txBody>
          <a:bodyPr/>
          <a:lstStyle/>
          <a:p>
            <a:fld id="{0F69B7C1-C3FF-4455-BC0A-D9EE30E1AC50}" type="slidenum">
              <a:rPr lang="en-GB" smtClean="0"/>
              <a:t>4</a:t>
            </a:fld>
            <a:endParaRPr lang="en-GB"/>
          </a:p>
        </p:txBody>
      </p:sp>
    </p:spTree>
    <p:extLst>
      <p:ext uri="{BB962C8B-B14F-4D97-AF65-F5344CB8AC3E}">
        <p14:creationId xmlns:p14="http://schemas.microsoft.com/office/powerpoint/2010/main" val="305766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I have been experimenting with removing CMEs from </a:t>
            </a:r>
            <a:r>
              <a:rPr lang="en-GB" dirty="0" err="1"/>
              <a:t>BRaVDA</a:t>
            </a:r>
            <a:r>
              <a:rPr lang="en-GB" dirty="0"/>
              <a:t>. It has no knowledge of CMEs, so if a fast CME is observed at one of the spacecraft, this is essentially treated as the steady-state solar wind and reconstructed as such. Therefore, CMEs could produce false streams in the solar wind reconstruction which could lead to false alarms in the forecast. To remove them, I have used the start and end date from a CME catalogue and removed the data, plus 24 hours either side. I then linearly interpolated over the gap. This is appropriate to do due to the highly correlated nature of the solar wind. CMEs were removed from the DA input time series, which is the observations that are put into the DA scheme. When looking at a total of 3 years worth of forecasts, removing CMEs led to an improvement in the forecasts, but it was necessary to look at a case study to illustrate the wider effect.</a:t>
            </a:r>
          </a:p>
        </p:txBody>
      </p:sp>
      <p:sp>
        <p:nvSpPr>
          <p:cNvPr id="4" name="Slide Number Placeholder 3"/>
          <p:cNvSpPr>
            <a:spLocks noGrp="1"/>
          </p:cNvSpPr>
          <p:nvPr>
            <p:ph type="sldNum" sz="quarter" idx="5"/>
          </p:nvPr>
        </p:nvSpPr>
        <p:spPr/>
        <p:txBody>
          <a:bodyPr/>
          <a:lstStyle/>
          <a:p>
            <a:fld id="{0F69B7C1-C3FF-4455-BC0A-D9EE30E1AC50}" type="slidenum">
              <a:rPr lang="en-GB" smtClean="0"/>
              <a:t>14</a:t>
            </a:fld>
            <a:endParaRPr lang="en-GB"/>
          </a:p>
        </p:txBody>
      </p:sp>
    </p:spTree>
    <p:extLst>
      <p:ext uri="{BB962C8B-B14F-4D97-AF65-F5344CB8AC3E}">
        <p14:creationId xmlns:p14="http://schemas.microsoft.com/office/powerpoint/2010/main" val="4009054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September 2012, a fast CME of over 700 km s</a:t>
            </a:r>
            <a:r>
              <a:rPr lang="en-GB" baseline="30000" dirty="0"/>
              <a:t>-1</a:t>
            </a:r>
            <a:r>
              <a:rPr lang="en-GB" baseline="0" dirty="0"/>
              <a:t> was observed at STEREO-B. The top panel of this plot shows the input time series for the DA, with the observations in grey and the CME highlighted in the red shaded region. The green line shows the new time series with the CME interpolated over. For this case study, only this CME was removed from the time series, so all the other CMEs remain. This allows for better analysis of the impact it makes as there is no interference of the effects from other CMEs. The next three panels shows the 5-day lead time forecast at Earth, STEREO-A and STEREO-B. This shows two situations; the blue lines show when all spacecraft observations are assimilated and the red lines show when only STEREO-B observations are assimilated. The solid lines show the forecast with no changes made and the dashed line is when the single CME is removed. We can see that the impact of removing the CME occurs after a delay. This is due to the longitudinal separation between the CME observation at STEREO-B and the location of the forecast as it takes time for the Sun to rotate from one spacecraft to the next. At this time, STEREO-B is about 120 degrees away from Earth, and the Sun takes about 9 days to rotate through this angle, hence this delay in the Earth forecast. This similarly happens for STEREO-A and then the full 27 day rotation back to STEREO-B. Comparing the solid and the dashed lines, you can see that removing the CME reduces the forecast speed by approximately 250 km s</a:t>
            </a:r>
            <a:r>
              <a:rPr lang="en-GB" baseline="30000" dirty="0"/>
              <a:t>-1</a:t>
            </a:r>
            <a:r>
              <a:rPr lang="en-GB" baseline="0" dirty="0"/>
              <a:t> for the red line and 100 km s</a:t>
            </a:r>
            <a:r>
              <a:rPr lang="en-GB" baseline="30000" dirty="0"/>
              <a:t>-1</a:t>
            </a:r>
            <a:r>
              <a:rPr lang="en-GB" baseline="0" dirty="0"/>
              <a:t> for the blue, bringing the forecast closer to the observations. You can also see that the size of the false alarm in the forecast time series is reduced when all spacecraft observations are assimilated, so we can say that it is better to assimilate multiple spacecraft rather than a single spacecraft.</a:t>
            </a:r>
            <a:endParaRPr lang="en-GB" dirty="0"/>
          </a:p>
        </p:txBody>
      </p:sp>
      <p:sp>
        <p:nvSpPr>
          <p:cNvPr id="4" name="Slide Number Placeholder 3"/>
          <p:cNvSpPr>
            <a:spLocks noGrp="1"/>
          </p:cNvSpPr>
          <p:nvPr>
            <p:ph type="sldNum" sz="quarter" idx="5"/>
          </p:nvPr>
        </p:nvSpPr>
        <p:spPr/>
        <p:txBody>
          <a:bodyPr/>
          <a:lstStyle/>
          <a:p>
            <a:fld id="{0F69B7C1-C3FF-4455-BC0A-D9EE30E1AC50}" type="slidenum">
              <a:rPr lang="en-GB" smtClean="0"/>
              <a:t>15</a:t>
            </a:fld>
            <a:endParaRPr lang="en-GB"/>
          </a:p>
        </p:txBody>
      </p:sp>
    </p:spTree>
    <p:extLst>
      <p:ext uri="{BB962C8B-B14F-4D97-AF65-F5344CB8AC3E}">
        <p14:creationId xmlns:p14="http://schemas.microsoft.com/office/powerpoint/2010/main" val="1549956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currently looking at the impact of observational age on the forecast error. When assimilating the previous 27 days worth of observations, the age of the observations available to the DA varies depending on the forecast lead time, so I am looking at quantifying this effect. </a:t>
            </a:r>
          </a:p>
          <a:p>
            <a:r>
              <a:rPr lang="en-GB" dirty="0"/>
              <a:t>All the experiments so far have been run using pre-processed, science-level data. For the DA scheme to be run operationally, it will need to work with the real-time data from the spacecraft and so I will test </a:t>
            </a:r>
            <a:r>
              <a:rPr lang="en-GB" dirty="0" err="1"/>
              <a:t>BRaVDA’s</a:t>
            </a:r>
            <a:r>
              <a:rPr lang="en-GB" dirty="0"/>
              <a:t> performance using archived real-time data. This data will contain larger data gaps and erroneous results, so </a:t>
            </a:r>
            <a:r>
              <a:rPr lang="en-GB" dirty="0" err="1"/>
              <a:t>BRaVDA</a:t>
            </a:r>
            <a:r>
              <a:rPr lang="en-GB" dirty="0"/>
              <a:t> needs to be able to cope with this.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Possible Q: what impact would this have on error covariances? Don’t know yet – this is why we are doing it (expect error to increase)</a:t>
            </a:r>
          </a:p>
          <a:p>
            <a:endParaRPr lang="en-GB" dirty="0"/>
          </a:p>
        </p:txBody>
      </p:sp>
      <p:sp>
        <p:nvSpPr>
          <p:cNvPr id="4" name="Slide Number Placeholder 3"/>
          <p:cNvSpPr>
            <a:spLocks noGrp="1"/>
          </p:cNvSpPr>
          <p:nvPr>
            <p:ph type="sldNum" sz="quarter" idx="5"/>
          </p:nvPr>
        </p:nvSpPr>
        <p:spPr/>
        <p:txBody>
          <a:bodyPr/>
          <a:lstStyle/>
          <a:p>
            <a:fld id="{0F69B7C1-C3FF-4455-BC0A-D9EE30E1AC50}" type="slidenum">
              <a:rPr lang="en-GB" smtClean="0"/>
              <a:t>16</a:t>
            </a:fld>
            <a:endParaRPr lang="en-GB"/>
          </a:p>
        </p:txBody>
      </p:sp>
    </p:spTree>
    <p:extLst>
      <p:ext uri="{BB962C8B-B14F-4D97-AF65-F5344CB8AC3E}">
        <p14:creationId xmlns:p14="http://schemas.microsoft.com/office/powerpoint/2010/main" val="792436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conclude, solar wind forecasting is required to help mitigate the impacts of hazardous space weather on Earth. Data assimilation is in the early development stages for solar wind forecasting, however the implementation developed at Reading has improved solar wind forecasts. I have analysed a total of 3 years worth of forecasts and have found that removing CMEs from the input time series has led to improvement in the forecast accuracy. I have also found that it is better to assimilate observations from multiple spacecraft, rather than observations from a single spacecraft, as shown in the CME case study. I will now be moving forwards to investigate the performance of </a:t>
            </a:r>
            <a:r>
              <a:rPr lang="en-GB" dirty="0" err="1"/>
              <a:t>BRaVDA</a:t>
            </a:r>
            <a:r>
              <a:rPr lang="en-GB"/>
              <a:t> using real-time solar wind data. </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Possible Q: what problems does </a:t>
            </a:r>
            <a:r>
              <a:rPr lang="en-GB" dirty="0" err="1"/>
              <a:t>BRaVDA</a:t>
            </a:r>
            <a:r>
              <a:rPr lang="en-GB" dirty="0"/>
              <a:t> have? Strong constraint – model is not perfect. Constrained to 27-days due to underlying model assumptions. R is poorly defined. Can’t incorporate CMEs or magnetic field. No time dependency. </a:t>
            </a:r>
          </a:p>
        </p:txBody>
      </p:sp>
      <p:sp>
        <p:nvSpPr>
          <p:cNvPr id="4" name="Slide Number Placeholder 3"/>
          <p:cNvSpPr>
            <a:spLocks noGrp="1"/>
          </p:cNvSpPr>
          <p:nvPr>
            <p:ph type="sldNum" sz="quarter" idx="5"/>
          </p:nvPr>
        </p:nvSpPr>
        <p:spPr/>
        <p:txBody>
          <a:bodyPr/>
          <a:lstStyle/>
          <a:p>
            <a:fld id="{0F69B7C1-C3FF-4455-BC0A-D9EE30E1AC50}" type="slidenum">
              <a:rPr lang="en-GB" smtClean="0"/>
              <a:t>17</a:t>
            </a:fld>
            <a:endParaRPr lang="en-GB"/>
          </a:p>
        </p:txBody>
      </p:sp>
    </p:spTree>
    <p:extLst>
      <p:ext uri="{BB962C8B-B14F-4D97-AF65-F5344CB8AC3E}">
        <p14:creationId xmlns:p14="http://schemas.microsoft.com/office/powerpoint/2010/main" val="774520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Possible Q: Why would you expect it to get worse as lead time increases?</a:t>
            </a:r>
          </a:p>
          <a:p>
            <a:r>
              <a:rPr lang="en-GB" dirty="0"/>
              <a:t>Explain plot better</a:t>
            </a:r>
          </a:p>
        </p:txBody>
      </p:sp>
      <p:sp>
        <p:nvSpPr>
          <p:cNvPr id="4" name="Slide Number Placeholder 3"/>
          <p:cNvSpPr>
            <a:spLocks noGrp="1"/>
          </p:cNvSpPr>
          <p:nvPr>
            <p:ph type="sldNum" sz="quarter" idx="5"/>
          </p:nvPr>
        </p:nvSpPr>
        <p:spPr/>
        <p:txBody>
          <a:bodyPr/>
          <a:lstStyle/>
          <a:p>
            <a:fld id="{0F69B7C1-C3FF-4455-BC0A-D9EE30E1AC50}" type="slidenum">
              <a:rPr lang="en-GB" smtClean="0"/>
              <a:t>21</a:t>
            </a:fld>
            <a:endParaRPr lang="en-GB"/>
          </a:p>
        </p:txBody>
      </p:sp>
    </p:spTree>
    <p:extLst>
      <p:ext uri="{BB962C8B-B14F-4D97-AF65-F5344CB8AC3E}">
        <p14:creationId xmlns:p14="http://schemas.microsoft.com/office/powerpoint/2010/main" val="2318685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graph showing – restructure as the sunspot cycle stuff has been removed</a:t>
            </a:r>
          </a:p>
          <a:p>
            <a:r>
              <a:rPr lang="en-GB" dirty="0"/>
              <a:t>For my work I have used two analysis periods, one in solar minimum and one in solar maximum. These are highlighted in grey on this plot, from August 2009 to February 2012 in solar minimum and April 2012 to October 2013 in solar maximum. Here, the red line shows the sunspot number, which can be used as an indicator of solar activity. Larger sunspot number means a more active sun. </a:t>
            </a:r>
          </a:p>
        </p:txBody>
      </p:sp>
      <p:sp>
        <p:nvSpPr>
          <p:cNvPr id="4" name="Slide Number Placeholder 3"/>
          <p:cNvSpPr>
            <a:spLocks noGrp="1"/>
          </p:cNvSpPr>
          <p:nvPr>
            <p:ph type="sldNum" sz="quarter" idx="5"/>
          </p:nvPr>
        </p:nvSpPr>
        <p:spPr/>
        <p:txBody>
          <a:bodyPr/>
          <a:lstStyle/>
          <a:p>
            <a:fld id="{0F69B7C1-C3FF-4455-BC0A-D9EE30E1AC50}" type="slidenum">
              <a:rPr lang="en-GB" smtClean="0"/>
              <a:t>22</a:t>
            </a:fld>
            <a:endParaRPr lang="en-GB"/>
          </a:p>
        </p:txBody>
      </p:sp>
    </p:spTree>
    <p:extLst>
      <p:ext uri="{BB962C8B-B14F-4D97-AF65-F5344CB8AC3E}">
        <p14:creationId xmlns:p14="http://schemas.microsoft.com/office/powerpoint/2010/main" val="2442854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Possible Q: Is MAE the best metric? How do you compute corotation time from longitudinal separation?</a:t>
            </a:r>
          </a:p>
        </p:txBody>
      </p:sp>
      <p:sp>
        <p:nvSpPr>
          <p:cNvPr id="4" name="Slide Number Placeholder 3"/>
          <p:cNvSpPr>
            <a:spLocks noGrp="1"/>
          </p:cNvSpPr>
          <p:nvPr>
            <p:ph type="sldNum" sz="quarter" idx="5"/>
          </p:nvPr>
        </p:nvSpPr>
        <p:spPr/>
        <p:txBody>
          <a:bodyPr/>
          <a:lstStyle/>
          <a:p>
            <a:fld id="{0F69B7C1-C3FF-4455-BC0A-D9EE30E1AC50}" type="slidenum">
              <a:rPr lang="en-GB" smtClean="0"/>
              <a:t>23</a:t>
            </a:fld>
            <a:endParaRPr lang="en-GB"/>
          </a:p>
        </p:txBody>
      </p:sp>
    </p:spTree>
    <p:extLst>
      <p:ext uri="{BB962C8B-B14F-4D97-AF65-F5344CB8AC3E}">
        <p14:creationId xmlns:p14="http://schemas.microsoft.com/office/powerpoint/2010/main" val="308425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Coronal mass ejections (CMEs) are huge, transient eruptions of coronal material and radiation, as you can see in this animation, where the white line is the outline of the Sun. They can cause impacts on Earth and as the solar wind is the medium through which they propagate, its conditions can effect the severity of these impacts. Therefore, we need to know and forecast the solar wind conditions to help mitigate the impacts of CMEs. </a:t>
            </a:r>
          </a:p>
        </p:txBody>
      </p:sp>
      <p:sp>
        <p:nvSpPr>
          <p:cNvPr id="4" name="Slide Number Placeholder 3"/>
          <p:cNvSpPr>
            <a:spLocks noGrp="1"/>
          </p:cNvSpPr>
          <p:nvPr>
            <p:ph type="sldNum" sz="quarter" idx="5"/>
          </p:nvPr>
        </p:nvSpPr>
        <p:spPr/>
        <p:txBody>
          <a:bodyPr/>
          <a:lstStyle/>
          <a:p>
            <a:fld id="{0F69B7C1-C3FF-4455-BC0A-D9EE30E1AC50}" type="slidenum">
              <a:rPr lang="en-GB" smtClean="0"/>
              <a:t>5</a:t>
            </a:fld>
            <a:endParaRPr lang="en-GB"/>
          </a:p>
        </p:txBody>
      </p:sp>
    </p:spTree>
    <p:extLst>
      <p:ext uri="{BB962C8B-B14F-4D97-AF65-F5344CB8AC3E}">
        <p14:creationId xmlns:p14="http://schemas.microsoft.com/office/powerpoint/2010/main" val="69618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term space weather refers to the changing plasma conditions in near-Earth space. CMEs are the main driver of hazardous space weather and can have a number of impacts on Earth, as shown here. For example, currents can be induced in the power systems which can lead to transformers exploding and causing blackouts, which happened in Quebec in Canada in 1989. Radiation can also harm the health of astronauts in space or people on high altitude flights. The threat from space weather is so severe that it is on the national risk register, with the same impact as a volcanic eruption or flooding and the same likelihood as a flu pandemic. </a:t>
            </a:r>
          </a:p>
        </p:txBody>
      </p:sp>
      <p:sp>
        <p:nvSpPr>
          <p:cNvPr id="4" name="Slide Number Placeholder 3"/>
          <p:cNvSpPr>
            <a:spLocks noGrp="1"/>
          </p:cNvSpPr>
          <p:nvPr>
            <p:ph type="sldNum" sz="quarter" idx="5"/>
          </p:nvPr>
        </p:nvSpPr>
        <p:spPr/>
        <p:txBody>
          <a:bodyPr/>
          <a:lstStyle/>
          <a:p>
            <a:fld id="{0F69B7C1-C3FF-4455-BC0A-D9EE30E1AC50}" type="slidenum">
              <a:rPr lang="en-GB" smtClean="0"/>
              <a:t>6</a:t>
            </a:fld>
            <a:endParaRPr lang="en-GB"/>
          </a:p>
        </p:txBody>
      </p:sp>
    </p:spTree>
    <p:extLst>
      <p:ext uri="{BB962C8B-B14F-4D97-AF65-F5344CB8AC3E}">
        <p14:creationId xmlns:p14="http://schemas.microsoft.com/office/powerpoint/2010/main" val="120723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Sun rotates in 27 days with respect to Earth and the solar wind is bi-model in property. There are streams of fast solar wind greater than 600 km s</a:t>
            </a:r>
            <a:r>
              <a:rPr lang="en-GB" baseline="30000" dirty="0"/>
              <a:t>-1</a:t>
            </a:r>
            <a:r>
              <a:rPr lang="en-GB" dirty="0"/>
              <a:t> and slow solar wind around 300 </a:t>
            </a:r>
            <a:r>
              <a:rPr lang="en-GB" baseline="0" dirty="0"/>
              <a:t>km s</a:t>
            </a:r>
            <a:r>
              <a:rPr lang="en-GB" baseline="30000" dirty="0"/>
              <a:t>-1</a:t>
            </a:r>
            <a:r>
              <a:rPr lang="en-GB" baseline="0" dirty="0"/>
              <a:t>. Due to the rotation of the Sun, its magnetic field gets pulled into an Archimedean spiral shape, as seen in this animation. Solar wind flow is still radial however. You can see here the streams of fast solar wind in yellow and slow solar wind in blue. We can see Earth, Venus and Mercury as well as the STEREO-A and B spacecraft, which I will discuss later. </a:t>
            </a:r>
            <a:endParaRPr lang="en-GB" dirty="0"/>
          </a:p>
        </p:txBody>
      </p:sp>
      <p:sp>
        <p:nvSpPr>
          <p:cNvPr id="4" name="Slide Number Placeholder 3"/>
          <p:cNvSpPr>
            <a:spLocks noGrp="1"/>
          </p:cNvSpPr>
          <p:nvPr>
            <p:ph type="sldNum" sz="quarter" idx="5"/>
          </p:nvPr>
        </p:nvSpPr>
        <p:spPr/>
        <p:txBody>
          <a:bodyPr/>
          <a:lstStyle/>
          <a:p>
            <a:fld id="{0F69B7C1-C3FF-4455-BC0A-D9EE30E1AC50}" type="slidenum">
              <a:rPr lang="en-GB" smtClean="0"/>
              <a:t>7</a:t>
            </a:fld>
            <a:endParaRPr lang="en-GB"/>
          </a:p>
        </p:txBody>
      </p:sp>
    </p:spTree>
    <p:extLst>
      <p:ext uri="{BB962C8B-B14F-4D97-AF65-F5344CB8AC3E}">
        <p14:creationId xmlns:p14="http://schemas.microsoft.com/office/powerpoint/2010/main" val="3745844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forecasting methods use coupled coronal and solar wind models. The coronal models use empirical relations and model the space from the Suns surface out to 30 solar radii. The solar wind models are known as magnetohydrodynamic (or MHD) models and these are used to propagate the solar wind from 30 solar radii out to Earth’s orbital radius, which is at 215 solar radii, and into the solar system. There are 5 Lagrange points, which are gravitational nulls whereby the gravity of the Sun, Earth and moon are balanced. These are good places for spacecraft, as they require limited fuel to remain in that location. L1 is on the Sun-Earth line, however these provide only limited warning of around 1-hour of any Earth-directed event. Current forecasting techniques have no observational constraints after 30 solar radii, so this is where data assimilation comes in.</a:t>
            </a:r>
          </a:p>
        </p:txBody>
      </p:sp>
      <p:sp>
        <p:nvSpPr>
          <p:cNvPr id="4" name="Slide Number Placeholder 3"/>
          <p:cNvSpPr>
            <a:spLocks noGrp="1"/>
          </p:cNvSpPr>
          <p:nvPr>
            <p:ph type="sldNum" sz="quarter" idx="5"/>
          </p:nvPr>
        </p:nvSpPr>
        <p:spPr/>
        <p:txBody>
          <a:bodyPr/>
          <a:lstStyle/>
          <a:p>
            <a:fld id="{0F69B7C1-C3FF-4455-BC0A-D9EE30E1AC50}" type="slidenum">
              <a:rPr lang="en-GB" smtClean="0"/>
              <a:t>8</a:t>
            </a:fld>
            <a:endParaRPr lang="en-GB"/>
          </a:p>
        </p:txBody>
      </p:sp>
    </p:spTree>
    <p:extLst>
      <p:ext uri="{BB962C8B-B14F-4D97-AF65-F5344CB8AC3E}">
        <p14:creationId xmlns:p14="http://schemas.microsoft.com/office/powerpoint/2010/main" val="68820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assimilation combines model output and observations to form an optimum estimation of reality. It has led to large improvements in terrestrial weather forecasting, but has been under used in space weather forecasting. However, it is starting to gain more traction.</a:t>
            </a:r>
          </a:p>
        </p:txBody>
      </p:sp>
      <p:sp>
        <p:nvSpPr>
          <p:cNvPr id="4" name="Slide Number Placeholder 3"/>
          <p:cNvSpPr>
            <a:spLocks noGrp="1"/>
          </p:cNvSpPr>
          <p:nvPr>
            <p:ph type="sldNum" sz="quarter" idx="5"/>
          </p:nvPr>
        </p:nvSpPr>
        <p:spPr/>
        <p:txBody>
          <a:bodyPr/>
          <a:lstStyle/>
          <a:p>
            <a:fld id="{0F69B7C1-C3FF-4455-BC0A-D9EE30E1AC50}" type="slidenum">
              <a:rPr lang="en-GB" smtClean="0"/>
              <a:t>9</a:t>
            </a:fld>
            <a:endParaRPr lang="en-GB"/>
          </a:p>
        </p:txBody>
      </p:sp>
    </p:spTree>
    <p:extLst>
      <p:ext uri="{BB962C8B-B14F-4D97-AF65-F5344CB8AC3E}">
        <p14:creationId xmlns:p14="http://schemas.microsoft.com/office/powerpoint/2010/main" val="369104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been running numerous experiments using the </a:t>
            </a:r>
            <a:r>
              <a:rPr lang="en-GB" dirty="0" err="1"/>
              <a:t>BRaVDA</a:t>
            </a:r>
            <a:r>
              <a:rPr lang="en-GB" dirty="0"/>
              <a:t> scheme, developed by Matt Lang. </a:t>
            </a:r>
            <a:r>
              <a:rPr lang="en-GB" dirty="0" err="1"/>
              <a:t>BRaVDA</a:t>
            </a:r>
            <a:r>
              <a:rPr lang="en-GB" dirty="0"/>
              <a:t> stands for Burger radius variational data assimilation and it uses a solar wind propagation model and observations from the STEREO spacecraft and the OMNI data set. The STEREO spacecraft are on similar orbits to Earth, but separated in longitude. The OMNI dataset is taken from a succession of spacecraft at L1 and the data is propagated to Earth. This means that there are 3 sources of observations and these can be assimilated together or separately in </a:t>
            </a:r>
            <a:r>
              <a:rPr lang="en-GB" dirty="0" err="1"/>
              <a:t>BRaVDA</a:t>
            </a:r>
            <a:r>
              <a:rPr lang="en-GB" dirty="0"/>
              <a:t>. The solar wind is reconstructed in 27-day windows from 30 solar radii to Earth’s orbital radius, 215 solar radii.</a:t>
            </a:r>
          </a:p>
        </p:txBody>
      </p:sp>
      <p:sp>
        <p:nvSpPr>
          <p:cNvPr id="4" name="Slide Number Placeholder 3"/>
          <p:cNvSpPr>
            <a:spLocks noGrp="1"/>
          </p:cNvSpPr>
          <p:nvPr>
            <p:ph type="sldNum" sz="quarter" idx="5"/>
          </p:nvPr>
        </p:nvSpPr>
        <p:spPr/>
        <p:txBody>
          <a:bodyPr/>
          <a:lstStyle/>
          <a:p>
            <a:fld id="{0F69B7C1-C3FF-4455-BC0A-D9EE30E1AC50}" type="slidenum">
              <a:rPr lang="en-GB" smtClean="0"/>
              <a:t>11</a:t>
            </a:fld>
            <a:endParaRPr lang="en-GB"/>
          </a:p>
        </p:txBody>
      </p:sp>
    </p:spTree>
    <p:extLst>
      <p:ext uri="{BB962C8B-B14F-4D97-AF65-F5344CB8AC3E}">
        <p14:creationId xmlns:p14="http://schemas.microsoft.com/office/powerpoint/2010/main" val="233402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27-day reconstruction of the solar wind from </a:t>
            </a:r>
            <a:r>
              <a:rPr lang="en-GB" dirty="0" err="1"/>
              <a:t>BRaVDA</a:t>
            </a:r>
            <a:r>
              <a:rPr lang="en-GB" dirty="0"/>
              <a:t>, this can be used to forecast the next 27 days. We generate forecasts for Earth, STEREO-A and STEREO-B, as these are where we have observations to compare the forecasts to. Say t-zero is now, then we can assimilate observations from the previous 27 days to reconstruct the solar wind. This output can then be projected forward, making the implicit assumption that the next 27 days will be the same as the previous 27 days. As the solar wind is time-varying, this assumption does not always hold. To build a forecast time series, </a:t>
            </a:r>
            <a:r>
              <a:rPr lang="en-GB" dirty="0" err="1"/>
              <a:t>BRaVDA</a:t>
            </a:r>
            <a:r>
              <a:rPr lang="en-GB" dirty="0"/>
              <a:t> is initialised on a daily cadence, so each day in the analysis period will have a forecast for each lead time from 0 to 27 days.</a:t>
            </a:r>
          </a:p>
        </p:txBody>
      </p:sp>
      <p:sp>
        <p:nvSpPr>
          <p:cNvPr id="4" name="Slide Number Placeholder 3"/>
          <p:cNvSpPr>
            <a:spLocks noGrp="1"/>
          </p:cNvSpPr>
          <p:nvPr>
            <p:ph type="sldNum" sz="quarter" idx="5"/>
          </p:nvPr>
        </p:nvSpPr>
        <p:spPr/>
        <p:txBody>
          <a:bodyPr/>
          <a:lstStyle/>
          <a:p>
            <a:fld id="{0F69B7C1-C3FF-4455-BC0A-D9EE30E1AC50}" type="slidenum">
              <a:rPr lang="en-GB" smtClean="0"/>
              <a:t>12</a:t>
            </a:fld>
            <a:endParaRPr lang="en-GB"/>
          </a:p>
        </p:txBody>
      </p:sp>
    </p:spTree>
    <p:extLst>
      <p:ext uri="{BB962C8B-B14F-4D97-AF65-F5344CB8AC3E}">
        <p14:creationId xmlns:p14="http://schemas.microsoft.com/office/powerpoint/2010/main" val="291662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these forecast time series, we can compare them with the observations from the respective spacecraft. Here, we have assimilated observations from all three spacecraft and the plot shows the observations in grey, the 5-day lead time forecast in blue, 15 day in orange and 25 in green. The solar wind speed, in km s</a:t>
            </a:r>
            <a:r>
              <a:rPr lang="en-GB" baseline="30000" dirty="0"/>
              <a:t>-1</a:t>
            </a:r>
            <a:r>
              <a:rPr lang="en-GB" baseline="0" dirty="0"/>
              <a:t>, is on the y-axis and this covers the period from April 2012 to October 2013. We can see that the forecasts do perform well in places, however there are a number of periods of faster solar wind that have not been captured in the forecast.</a:t>
            </a:r>
            <a:endParaRPr lang="en-GB" dirty="0"/>
          </a:p>
        </p:txBody>
      </p:sp>
      <p:sp>
        <p:nvSpPr>
          <p:cNvPr id="4" name="Slide Number Placeholder 3"/>
          <p:cNvSpPr>
            <a:spLocks noGrp="1"/>
          </p:cNvSpPr>
          <p:nvPr>
            <p:ph type="sldNum" sz="quarter" idx="5"/>
          </p:nvPr>
        </p:nvSpPr>
        <p:spPr/>
        <p:txBody>
          <a:bodyPr/>
          <a:lstStyle/>
          <a:p>
            <a:fld id="{0F69B7C1-C3FF-4455-BC0A-D9EE30E1AC50}" type="slidenum">
              <a:rPr lang="en-GB" smtClean="0"/>
              <a:t>13</a:t>
            </a:fld>
            <a:endParaRPr lang="en-GB"/>
          </a:p>
        </p:txBody>
      </p:sp>
    </p:spTree>
    <p:extLst>
      <p:ext uri="{BB962C8B-B14F-4D97-AF65-F5344CB8AC3E}">
        <p14:creationId xmlns:p14="http://schemas.microsoft.com/office/powerpoint/2010/main" val="369922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CCC0-294F-4ECD-BB7B-799541D596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E0CBFD8-3D7C-4807-ADC9-E922EF1B3D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5049706-2653-4D5C-95ED-CBD87A10E511}"/>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5" name="Footer Placeholder 4">
            <a:extLst>
              <a:ext uri="{FF2B5EF4-FFF2-40B4-BE49-F238E27FC236}">
                <a16:creationId xmlns:a16="http://schemas.microsoft.com/office/drawing/2014/main" id="{92924BF9-1709-4DF4-8C63-E6494434B6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E42A6A-2B44-4643-9B7B-AEE34450D8FB}"/>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1469862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6174-98A8-4EBB-A5B8-E137A432EE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1F3D1FB-6915-4AA9-9AE8-105DF6183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A6B966-6BB5-47AD-A8FA-62EEAD1BF52B}"/>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5" name="Footer Placeholder 4">
            <a:extLst>
              <a:ext uri="{FF2B5EF4-FFF2-40B4-BE49-F238E27FC236}">
                <a16:creationId xmlns:a16="http://schemas.microsoft.com/office/drawing/2014/main" id="{FB170C74-EB74-49D3-A28A-9E956A769B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52B1D-F528-4E09-9618-6D3A30662116}"/>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68365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6E8A3F-C252-4236-8AE0-4158195E9F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12D6F5-C6BC-4D4C-88FD-9FC579C67A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420EE0-F0D5-4746-BF31-F7D25BAC324C}"/>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5" name="Footer Placeholder 4">
            <a:extLst>
              <a:ext uri="{FF2B5EF4-FFF2-40B4-BE49-F238E27FC236}">
                <a16:creationId xmlns:a16="http://schemas.microsoft.com/office/drawing/2014/main" id="{90BEC99E-AB9D-4607-8B9D-16B8C5FD7D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8550B8-0A84-4DC7-95B4-EFFF359E8B0C}"/>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227460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D598-42D0-4984-980E-D69F7DF5FB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65E54E-2D38-4721-A33C-17EE77E645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47913A-3AFD-46C0-A4E0-52F3A6AD2228}"/>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5" name="Footer Placeholder 4">
            <a:extLst>
              <a:ext uri="{FF2B5EF4-FFF2-40B4-BE49-F238E27FC236}">
                <a16:creationId xmlns:a16="http://schemas.microsoft.com/office/drawing/2014/main" id="{4D886C72-43C9-4684-9C47-D7016044BC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715D4D-2418-46DB-9CCA-77DDD46B9E78}"/>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358437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6ED0-144A-4A1A-94EC-A68881213A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19624F1-CEEC-41A6-9E9B-DD236E626A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36AE5-EC3F-4D87-BCC0-C8D1068799B7}"/>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5" name="Footer Placeholder 4">
            <a:extLst>
              <a:ext uri="{FF2B5EF4-FFF2-40B4-BE49-F238E27FC236}">
                <a16:creationId xmlns:a16="http://schemas.microsoft.com/office/drawing/2014/main" id="{428F1436-474E-4D44-B497-FF2E6ACE81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798D65-65CA-4688-BFE5-026292A9C01B}"/>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392666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BE6CA-515D-4F01-88BC-AE68A8216E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0E6377-FE5C-43ED-81E6-3C8FCBEE13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F00383D-8B08-467B-9E57-3982FE88F6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ECF9374-AC8E-4A1E-B01A-FBEE8C951A02}"/>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6" name="Footer Placeholder 5">
            <a:extLst>
              <a:ext uri="{FF2B5EF4-FFF2-40B4-BE49-F238E27FC236}">
                <a16:creationId xmlns:a16="http://schemas.microsoft.com/office/drawing/2014/main" id="{551120D4-8069-4E08-956F-56D2F65D1D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54ADFE-76F9-4463-8843-B591AF6C920F}"/>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974687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599D-507E-4572-AC5A-AE579FCB1A7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E9DFB0-26E9-48E7-B1A8-7697581DAA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45104-A6B7-4124-B327-47F25A4239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C875AD2-76DA-4542-BC34-BCF420B1D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CF262B-362B-441B-8D24-5103493232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7EC47B4-9E81-48FC-B9C1-821442C624A9}"/>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8" name="Footer Placeholder 7">
            <a:extLst>
              <a:ext uri="{FF2B5EF4-FFF2-40B4-BE49-F238E27FC236}">
                <a16:creationId xmlns:a16="http://schemas.microsoft.com/office/drawing/2014/main" id="{5F136642-1124-41BD-8F15-D83D704EC6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5514BE9-D916-4B17-BA92-C1846228865C}"/>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344077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17F6-C46D-433C-87E0-1BAAC1016E9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6BA9F9-9AD2-46FB-AE73-DADC452A8C98}"/>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4" name="Footer Placeholder 3">
            <a:extLst>
              <a:ext uri="{FF2B5EF4-FFF2-40B4-BE49-F238E27FC236}">
                <a16:creationId xmlns:a16="http://schemas.microsoft.com/office/drawing/2014/main" id="{3D14698F-36D3-4387-87F2-0390DECD1E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816236-FF67-4DBC-9F02-2C74DFB84940}"/>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100737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AD2DA3-536B-4537-9897-96C611A5921C}"/>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3" name="Footer Placeholder 2">
            <a:extLst>
              <a:ext uri="{FF2B5EF4-FFF2-40B4-BE49-F238E27FC236}">
                <a16:creationId xmlns:a16="http://schemas.microsoft.com/office/drawing/2014/main" id="{D218ECCD-3183-4B82-9B0A-59A111B0E3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902639E-350C-40D3-AD11-DF1F3BE737F4}"/>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3299130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91F8-E073-438B-8DBA-C52E0C140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140B559-443E-4B19-A549-ACB75C620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459104D-4733-4E2E-8302-724414197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CF7D2-C85B-4F06-9C0F-6EC5286B05B5}"/>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6" name="Footer Placeholder 5">
            <a:extLst>
              <a:ext uri="{FF2B5EF4-FFF2-40B4-BE49-F238E27FC236}">
                <a16:creationId xmlns:a16="http://schemas.microsoft.com/office/drawing/2014/main" id="{7A064749-5581-4C13-B228-CA7C477915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DEF796-3B52-41FE-A76A-178252BBD87D}"/>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2420324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80BB-A032-44A9-B176-F40BF25D8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66FD8F8-AB45-409D-BF03-9471AA1450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6AF64FC-8A0F-44A1-8819-E8DBF769B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5ABF1-CBA0-47DB-B8F7-4BFF39A6ACD2}"/>
              </a:ext>
            </a:extLst>
          </p:cNvPr>
          <p:cNvSpPr>
            <a:spLocks noGrp="1"/>
          </p:cNvSpPr>
          <p:nvPr>
            <p:ph type="dt" sz="half" idx="10"/>
          </p:nvPr>
        </p:nvSpPr>
        <p:spPr/>
        <p:txBody>
          <a:bodyPr/>
          <a:lstStyle/>
          <a:p>
            <a:fld id="{58ED787D-124E-4F4E-88D5-417FC73814BC}" type="datetimeFigureOut">
              <a:rPr lang="en-GB" smtClean="0"/>
              <a:t>28/02/2022</a:t>
            </a:fld>
            <a:endParaRPr lang="en-GB"/>
          </a:p>
        </p:txBody>
      </p:sp>
      <p:sp>
        <p:nvSpPr>
          <p:cNvPr id="6" name="Footer Placeholder 5">
            <a:extLst>
              <a:ext uri="{FF2B5EF4-FFF2-40B4-BE49-F238E27FC236}">
                <a16:creationId xmlns:a16="http://schemas.microsoft.com/office/drawing/2014/main" id="{9A00F240-D5F2-422F-86C7-B90E5BE427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1AACF9-20BC-4AEB-994D-C04F8905D49A}"/>
              </a:ext>
            </a:extLst>
          </p:cNvPr>
          <p:cNvSpPr>
            <a:spLocks noGrp="1"/>
          </p:cNvSpPr>
          <p:nvPr>
            <p:ph type="sldNum" sz="quarter" idx="12"/>
          </p:nvPr>
        </p:nvSpPr>
        <p:spPr/>
        <p:txBody>
          <a:bodyPr/>
          <a:lstStyle/>
          <a:p>
            <a:fld id="{AE09ED59-92EC-4E24-A844-BBB9106A72BF}" type="slidenum">
              <a:rPr lang="en-GB" smtClean="0"/>
              <a:t>‹#›</a:t>
            </a:fld>
            <a:endParaRPr lang="en-GB"/>
          </a:p>
        </p:txBody>
      </p:sp>
    </p:spTree>
    <p:extLst>
      <p:ext uri="{BB962C8B-B14F-4D97-AF65-F5344CB8AC3E}">
        <p14:creationId xmlns:p14="http://schemas.microsoft.com/office/powerpoint/2010/main" val="384538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F35219-C846-4A24-A8B1-86B69499D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4D60582-0ABC-4F7D-A86C-E01DB1A5D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C174D4-D61A-447A-9AC7-5619993E9B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D787D-124E-4F4E-88D5-417FC73814BC}" type="datetimeFigureOut">
              <a:rPr lang="en-GB" smtClean="0"/>
              <a:t>28/02/2022</a:t>
            </a:fld>
            <a:endParaRPr lang="en-GB"/>
          </a:p>
        </p:txBody>
      </p:sp>
      <p:sp>
        <p:nvSpPr>
          <p:cNvPr id="5" name="Footer Placeholder 4">
            <a:extLst>
              <a:ext uri="{FF2B5EF4-FFF2-40B4-BE49-F238E27FC236}">
                <a16:creationId xmlns:a16="http://schemas.microsoft.com/office/drawing/2014/main" id="{F53939A3-7F3F-4BE3-AFF6-6AABAD807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70F075-7388-4F07-AA24-04EEDEFE68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9ED59-92EC-4E24-A844-BBB9106A72BF}" type="slidenum">
              <a:rPr lang="en-GB" smtClean="0"/>
              <a:t>‹#›</a:t>
            </a:fld>
            <a:endParaRPr lang="en-GB"/>
          </a:p>
        </p:txBody>
      </p:sp>
    </p:spTree>
    <p:extLst>
      <p:ext uri="{BB962C8B-B14F-4D97-AF65-F5344CB8AC3E}">
        <p14:creationId xmlns:p14="http://schemas.microsoft.com/office/powerpoint/2010/main" val="3811290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asa.gov/mission_pages/sunearth/news/News070712-X1.1flare.html" TargetMode="External"/><Relationship Id="rId2" Type="http://schemas.openxmlformats.org/officeDocument/2006/relationships/hyperlink" Target="https://www.esa.int/ESA_Multimedia/Images/2018/01/Space_weather_effects" TargetMode="External"/><Relationship Id="rId1" Type="http://schemas.openxmlformats.org/officeDocument/2006/relationships/slideLayout" Target="../slideLayouts/slideLayout2.xml"/><Relationship Id="rId4" Type="http://schemas.openxmlformats.org/officeDocument/2006/relationships/hyperlink" Target="https://wwwbis.sidc.be/silso/ho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986E-4F28-4089-890C-999066EA0FC5}"/>
              </a:ext>
            </a:extLst>
          </p:cNvPr>
          <p:cNvSpPr>
            <a:spLocks noGrp="1"/>
          </p:cNvSpPr>
          <p:nvPr>
            <p:ph type="ctrTitle"/>
          </p:nvPr>
        </p:nvSpPr>
        <p:spPr>
          <a:xfrm>
            <a:off x="596660" y="277090"/>
            <a:ext cx="10998679" cy="2387600"/>
          </a:xfrm>
        </p:spPr>
        <p:txBody>
          <a:bodyPr>
            <a:noAutofit/>
          </a:bodyPr>
          <a:lstStyle/>
          <a:p>
            <a:r>
              <a:rPr lang="en-GB" sz="3600" dirty="0">
                <a:latin typeface="Georgia Pro Cond Light" panose="020B0604020202020204" pitchFamily="18" charset="0"/>
              </a:rPr>
              <a:t>Quantifying the effect of CME removal on in-situ solar wind data assimilation</a:t>
            </a:r>
          </a:p>
        </p:txBody>
      </p:sp>
      <p:sp>
        <p:nvSpPr>
          <p:cNvPr id="3" name="Subtitle 2">
            <a:extLst>
              <a:ext uri="{FF2B5EF4-FFF2-40B4-BE49-F238E27FC236}">
                <a16:creationId xmlns:a16="http://schemas.microsoft.com/office/drawing/2014/main" id="{A38560E4-7004-472A-8C93-6DFC3B949457}"/>
              </a:ext>
            </a:extLst>
          </p:cNvPr>
          <p:cNvSpPr>
            <a:spLocks noGrp="1"/>
          </p:cNvSpPr>
          <p:nvPr>
            <p:ph type="subTitle" idx="1"/>
          </p:nvPr>
        </p:nvSpPr>
        <p:spPr>
          <a:xfrm>
            <a:off x="1523998" y="2878786"/>
            <a:ext cx="9144000" cy="1655762"/>
          </a:xfrm>
        </p:spPr>
        <p:txBody>
          <a:bodyPr/>
          <a:lstStyle/>
          <a:p>
            <a:r>
              <a:rPr lang="en-GB" sz="2200" dirty="0">
                <a:latin typeface="Georgia Pro Cond Light" panose="02040306050405020303" pitchFamily="18" charset="0"/>
              </a:rPr>
              <a:t>Harriet Turner, Mathew Owens, Matthew Lang, Siegfried Gonzi and Mike Marsh</a:t>
            </a:r>
          </a:p>
          <a:p>
            <a:endParaRPr lang="en-GB" sz="1600" dirty="0">
              <a:latin typeface="Georgia Pro Cond Light" panose="02040306050405020303" pitchFamily="18" charset="0"/>
            </a:endParaRPr>
          </a:p>
          <a:p>
            <a:r>
              <a:rPr lang="en-GB" sz="1600" dirty="0">
                <a:latin typeface="Georgia Pro Cond Light" panose="02040306050405020303" pitchFamily="18" charset="0"/>
              </a:rPr>
              <a:t>1</a:t>
            </a:r>
            <a:r>
              <a:rPr lang="en-GB" sz="1600" baseline="30000" dirty="0">
                <a:latin typeface="Georgia Pro Cond Light" panose="02040306050405020303" pitchFamily="18" charset="0"/>
              </a:rPr>
              <a:t>st</a:t>
            </a:r>
            <a:r>
              <a:rPr lang="en-GB" sz="1600" dirty="0">
                <a:latin typeface="Georgia Pro Cond Light" panose="02040306050405020303" pitchFamily="18" charset="0"/>
              </a:rPr>
              <a:t> March 2022</a:t>
            </a:r>
          </a:p>
        </p:txBody>
      </p:sp>
      <p:sp>
        <p:nvSpPr>
          <p:cNvPr id="4" name="Rectangle 3">
            <a:extLst>
              <a:ext uri="{FF2B5EF4-FFF2-40B4-BE49-F238E27FC236}">
                <a16:creationId xmlns:a16="http://schemas.microsoft.com/office/drawing/2014/main" id="{0042C3F9-CE02-4A85-AAE4-D12D41C40F74}"/>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text, clipart&#10;&#10;Description automatically generated">
            <a:extLst>
              <a:ext uri="{FF2B5EF4-FFF2-40B4-BE49-F238E27FC236}">
                <a16:creationId xmlns:a16="http://schemas.microsoft.com/office/drawing/2014/main" id="{7B68521F-430A-47D0-9D0D-2843E62F0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945" y="4748645"/>
            <a:ext cx="3552107" cy="1184036"/>
          </a:xfrm>
          <a:prstGeom prst="rect">
            <a:avLst/>
          </a:prstGeom>
        </p:spPr>
      </p:pic>
      <p:sp>
        <p:nvSpPr>
          <p:cNvPr id="9" name="Rectangle 8">
            <a:extLst>
              <a:ext uri="{FF2B5EF4-FFF2-40B4-BE49-F238E27FC236}">
                <a16:creationId xmlns:a16="http://schemas.microsoft.com/office/drawing/2014/main" id="{15598022-09D2-4100-A96F-4C167F92971A}"/>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5CFFA48-87AD-48C1-83EC-65CC15BD8BE7}"/>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latin typeface="Californian FB" panose="0207040306080B030204" pitchFamily="18" charset="0"/>
            </a:endParaRPr>
          </a:p>
        </p:txBody>
      </p:sp>
      <p:sp>
        <p:nvSpPr>
          <p:cNvPr id="11" name="Rectangle 10">
            <a:extLst>
              <a:ext uri="{FF2B5EF4-FFF2-40B4-BE49-F238E27FC236}">
                <a16:creationId xmlns:a16="http://schemas.microsoft.com/office/drawing/2014/main" id="{C3F61AC5-E13D-469C-B8CF-6A802CEBC199}"/>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fornian FB" panose="0207040306080B030204" pitchFamily="18" charset="0"/>
            </a:endParaRPr>
          </a:p>
        </p:txBody>
      </p:sp>
      <p:sp>
        <p:nvSpPr>
          <p:cNvPr id="12" name="Rectangle 11">
            <a:extLst>
              <a:ext uri="{FF2B5EF4-FFF2-40B4-BE49-F238E27FC236}">
                <a16:creationId xmlns:a16="http://schemas.microsoft.com/office/drawing/2014/main" id="{A584BE91-8BDE-47F1-BE8F-D125107600FC}"/>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latin typeface="Californian FB" panose="0207040306080B030204" pitchFamily="18" charset="0"/>
            </a:endParaRPr>
          </a:p>
        </p:txBody>
      </p:sp>
    </p:spTree>
    <p:extLst>
      <p:ext uri="{BB962C8B-B14F-4D97-AF65-F5344CB8AC3E}">
        <p14:creationId xmlns:p14="http://schemas.microsoft.com/office/powerpoint/2010/main" val="148825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1618890" y="1846052"/>
            <a:ext cx="8954219" cy="2009955"/>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latin typeface="Georgia Pro Cond Light" panose="02040306050405020303" pitchFamily="18" charset="0"/>
              </a:rPr>
              <a:t>Recent work</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latin typeface="Georgia Pro Cond Light" panose="02040306050405020303" pitchFamily="18" charset="0"/>
            </a:endParaRPr>
          </a:p>
        </p:txBody>
      </p:sp>
    </p:spTree>
    <p:extLst>
      <p:ext uri="{BB962C8B-B14F-4D97-AF65-F5344CB8AC3E}">
        <p14:creationId xmlns:p14="http://schemas.microsoft.com/office/powerpoint/2010/main" val="3624669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err="1">
                <a:solidFill>
                  <a:schemeClr val="tx1"/>
                </a:solidFill>
                <a:latin typeface="Georgia Pro Cond Light" panose="02040306050405020303" pitchFamily="18" charset="0"/>
              </a:rPr>
              <a:t>BRaVDA</a:t>
            </a:r>
            <a:r>
              <a:rPr lang="en-GB" sz="3000" dirty="0">
                <a:solidFill>
                  <a:schemeClr val="tx1"/>
                </a:solidFill>
                <a:latin typeface="Georgia Pro Cond Light" panose="02040306050405020303" pitchFamily="18" charset="0"/>
              </a:rPr>
              <a:t> scheme</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162560" y="1441655"/>
            <a:ext cx="5598160" cy="47693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Burger Radius Variational Data Assimilation scheme (Lang and Owens, 2019)</a:t>
            </a:r>
          </a:p>
          <a:p>
            <a:pPr>
              <a:lnSpc>
                <a:spcPct val="100000"/>
              </a:lnSpc>
            </a:pPr>
            <a:r>
              <a:rPr lang="en-GB" dirty="0">
                <a:latin typeface="Georgia Pro Cond Light" panose="02040306050405020303" pitchFamily="18" charset="0"/>
              </a:rPr>
              <a:t>Uses solar wind propagation model and observations from STEREO spacecraft and OMNI dataset</a:t>
            </a:r>
          </a:p>
          <a:p>
            <a:pPr lvl="1">
              <a:lnSpc>
                <a:spcPct val="100000"/>
              </a:lnSpc>
            </a:pPr>
            <a:r>
              <a:rPr lang="en-GB" dirty="0">
                <a:latin typeface="Georgia Pro Cond Light" panose="02040306050405020303" pitchFamily="18" charset="0"/>
              </a:rPr>
              <a:t>3 sources of observations</a:t>
            </a:r>
          </a:p>
          <a:p>
            <a:pPr lvl="1">
              <a:lnSpc>
                <a:spcPct val="100000"/>
              </a:lnSpc>
            </a:pPr>
            <a:r>
              <a:rPr lang="en-GB" dirty="0">
                <a:latin typeface="Georgia Pro Cond Light" panose="02040306050405020303" pitchFamily="18" charset="0"/>
              </a:rPr>
              <a:t>Spacecraft observations can be assimilated together or individually</a:t>
            </a:r>
          </a:p>
          <a:p>
            <a:pPr>
              <a:lnSpc>
                <a:spcPct val="100000"/>
              </a:lnSpc>
            </a:pPr>
            <a:r>
              <a:rPr lang="en-GB" dirty="0">
                <a:latin typeface="Georgia Pro Cond Light" panose="02040306050405020303" pitchFamily="18" charset="0"/>
              </a:rPr>
              <a:t>Reconstructs solar wind in 27-day windows from 30 to 215 R</a:t>
            </a:r>
            <a:r>
              <a:rPr lang="en-GB" baseline="-25000" dirty="0">
                <a:latin typeface="Georgia Pro Cond Light" panose="02040306050405020303" pitchFamily="18" charset="0"/>
              </a:rPr>
              <a:t>s</a:t>
            </a:r>
          </a:p>
        </p:txBody>
      </p:sp>
      <p:pic>
        <p:nvPicPr>
          <p:cNvPr id="1026" name="Picture 2">
            <a:extLst>
              <a:ext uri="{FF2B5EF4-FFF2-40B4-BE49-F238E27FC236}">
                <a16:creationId xmlns:a16="http://schemas.microsoft.com/office/drawing/2014/main" id="{6415F77C-634B-4A26-8DDA-5ECBDB5AE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440" y="211183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532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Solar wind forecasts from </a:t>
            </a:r>
            <a:r>
              <a:rPr lang="en-GB" sz="3000" dirty="0" err="1">
                <a:solidFill>
                  <a:schemeClr val="tx1"/>
                </a:solidFill>
                <a:latin typeface="Georgia Pro Cond Light" panose="02040306050405020303" pitchFamily="18" charset="0"/>
              </a:rPr>
              <a:t>BRaVDA</a:t>
            </a:r>
            <a:endParaRPr lang="en-GB" sz="3000" dirty="0">
              <a:solidFill>
                <a:schemeClr val="tx1"/>
              </a:solidFill>
              <a:latin typeface="Georgia Pro Cond Light" panose="02040306050405020303" pitchFamily="18" charset="0"/>
            </a:endParaRP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Using the 27-day reconstruction, this can be used to forecast the next 27 days</a:t>
            </a:r>
          </a:p>
          <a:p>
            <a:pPr>
              <a:lnSpc>
                <a:spcPct val="100000"/>
              </a:lnSpc>
            </a:pPr>
            <a:r>
              <a:rPr lang="en-GB" dirty="0">
                <a:latin typeface="Georgia Pro Cond Light" panose="02040306050405020303" pitchFamily="18" charset="0"/>
              </a:rPr>
              <a:t>Forecasts for Earth, STEREO-A and STEREO-B</a:t>
            </a:r>
          </a:p>
        </p:txBody>
      </p:sp>
      <p:cxnSp>
        <p:nvCxnSpPr>
          <p:cNvPr id="9" name="Straight Arrow Connector 8">
            <a:extLst>
              <a:ext uri="{FF2B5EF4-FFF2-40B4-BE49-F238E27FC236}">
                <a16:creationId xmlns:a16="http://schemas.microsoft.com/office/drawing/2014/main" id="{AB029A68-7373-457A-8F24-FD66F175C6EC}"/>
              </a:ext>
            </a:extLst>
          </p:cNvPr>
          <p:cNvCxnSpPr>
            <a:cxnSpLocks/>
          </p:cNvCxnSpPr>
          <p:nvPr/>
        </p:nvCxnSpPr>
        <p:spPr>
          <a:xfrm flipV="1">
            <a:off x="1013281" y="3063528"/>
            <a:ext cx="0" cy="2701770"/>
          </a:xfrm>
          <a:prstGeom prst="straightConnector1">
            <a:avLst/>
          </a:prstGeom>
          <a:ln w="38100">
            <a:solidFill>
              <a:srgbClr val="6B6B6B"/>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21BBFA8-22E7-4E99-A752-C51F811FDB10}"/>
              </a:ext>
            </a:extLst>
          </p:cNvPr>
          <p:cNvCxnSpPr>
            <a:cxnSpLocks/>
          </p:cNvCxnSpPr>
          <p:nvPr/>
        </p:nvCxnSpPr>
        <p:spPr>
          <a:xfrm>
            <a:off x="1013281" y="5746244"/>
            <a:ext cx="10394302" cy="0"/>
          </a:xfrm>
          <a:prstGeom prst="straightConnector1">
            <a:avLst/>
          </a:prstGeom>
          <a:ln w="38100">
            <a:solidFill>
              <a:srgbClr val="6B6B6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574A9D-2307-41EF-8A42-402DA4305E11}"/>
              </a:ext>
            </a:extLst>
          </p:cNvPr>
          <p:cNvCxnSpPr>
            <a:cxnSpLocks/>
          </p:cNvCxnSpPr>
          <p:nvPr/>
        </p:nvCxnSpPr>
        <p:spPr>
          <a:xfrm>
            <a:off x="1490580" y="3392753"/>
            <a:ext cx="4313853" cy="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72745F2-D34D-422A-84CF-B256B234F440}"/>
              </a:ext>
            </a:extLst>
          </p:cNvPr>
          <p:cNvCxnSpPr>
            <a:cxnSpLocks/>
          </p:cNvCxnSpPr>
          <p:nvPr/>
        </p:nvCxnSpPr>
        <p:spPr>
          <a:xfrm>
            <a:off x="1436269" y="3072154"/>
            <a:ext cx="0" cy="2812211"/>
          </a:xfrm>
          <a:prstGeom prst="line">
            <a:avLst/>
          </a:prstGeom>
          <a:ln w="38100">
            <a:solidFill>
              <a:srgbClr val="6B6B6B"/>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124D36-FD0F-44EF-8D77-1E1A74C04877}"/>
              </a:ext>
            </a:extLst>
          </p:cNvPr>
          <p:cNvSpPr txBox="1"/>
          <p:nvPr/>
        </p:nvSpPr>
        <p:spPr>
          <a:xfrm>
            <a:off x="5743694" y="2685442"/>
            <a:ext cx="746449" cy="338554"/>
          </a:xfrm>
          <a:prstGeom prst="rect">
            <a:avLst/>
          </a:prstGeom>
          <a:noFill/>
        </p:spPr>
        <p:txBody>
          <a:bodyPr wrap="square" rtlCol="0">
            <a:spAutoFit/>
          </a:bodyPr>
          <a:lstStyle/>
          <a:p>
            <a:r>
              <a:rPr lang="en-GB" sz="1600" dirty="0">
                <a:latin typeface="Georgia Pro Light" panose="02040302050405020303" pitchFamily="18" charset="0"/>
              </a:rPr>
              <a:t>t</a:t>
            </a:r>
            <a:r>
              <a:rPr lang="en-GB" sz="1600" baseline="-25000" dirty="0">
                <a:latin typeface="Georgia Pro Light" panose="02040302050405020303" pitchFamily="18" charset="0"/>
              </a:rPr>
              <a:t>0</a:t>
            </a:r>
          </a:p>
        </p:txBody>
      </p:sp>
      <p:sp>
        <p:nvSpPr>
          <p:cNvPr id="19" name="TextBox 18">
            <a:extLst>
              <a:ext uri="{FF2B5EF4-FFF2-40B4-BE49-F238E27FC236}">
                <a16:creationId xmlns:a16="http://schemas.microsoft.com/office/drawing/2014/main" id="{8B9E726A-D50C-4BEB-BC57-B8956FB37E96}"/>
              </a:ext>
            </a:extLst>
          </p:cNvPr>
          <p:cNvSpPr txBox="1"/>
          <p:nvPr/>
        </p:nvSpPr>
        <p:spPr>
          <a:xfrm rot="16200000">
            <a:off x="-281055" y="4442995"/>
            <a:ext cx="1981202" cy="369332"/>
          </a:xfrm>
          <a:prstGeom prst="rect">
            <a:avLst/>
          </a:prstGeom>
          <a:noFill/>
        </p:spPr>
        <p:txBody>
          <a:bodyPr wrap="square" rtlCol="0">
            <a:spAutoFit/>
          </a:bodyPr>
          <a:lstStyle/>
          <a:p>
            <a:pPr algn="ctr"/>
            <a:r>
              <a:rPr lang="en-GB" dirty="0">
                <a:latin typeface="Georgia Pro Light" panose="02040302050405020303" pitchFamily="18" charset="0"/>
              </a:rPr>
              <a:t>Solar wind speed</a:t>
            </a:r>
            <a:endParaRPr lang="en-GB" baseline="-25000" dirty="0">
              <a:latin typeface="Georgia Pro Light" panose="02040302050405020303" pitchFamily="18" charset="0"/>
            </a:endParaRPr>
          </a:p>
        </p:txBody>
      </p:sp>
      <p:sp>
        <p:nvSpPr>
          <p:cNvPr id="20" name="TextBox 19">
            <a:extLst>
              <a:ext uri="{FF2B5EF4-FFF2-40B4-BE49-F238E27FC236}">
                <a16:creationId xmlns:a16="http://schemas.microsoft.com/office/drawing/2014/main" id="{3AF0FEF6-8067-4133-90AC-835F447A0E5F}"/>
              </a:ext>
            </a:extLst>
          </p:cNvPr>
          <p:cNvSpPr txBox="1"/>
          <p:nvPr/>
        </p:nvSpPr>
        <p:spPr>
          <a:xfrm>
            <a:off x="1117355" y="2685442"/>
            <a:ext cx="746449" cy="338554"/>
          </a:xfrm>
          <a:prstGeom prst="rect">
            <a:avLst/>
          </a:prstGeom>
          <a:noFill/>
        </p:spPr>
        <p:txBody>
          <a:bodyPr wrap="square" rtlCol="0">
            <a:spAutoFit/>
          </a:bodyPr>
          <a:lstStyle/>
          <a:p>
            <a:r>
              <a:rPr lang="en-GB" sz="1600" dirty="0">
                <a:latin typeface="Georgia Pro Light" panose="02040302050405020303" pitchFamily="18" charset="0"/>
              </a:rPr>
              <a:t>t</a:t>
            </a:r>
            <a:r>
              <a:rPr lang="en-GB" sz="1600" baseline="-25000" dirty="0">
                <a:latin typeface="Georgia Pro Light" panose="02040302050405020303" pitchFamily="18" charset="0"/>
              </a:rPr>
              <a:t>0-27</a:t>
            </a:r>
          </a:p>
        </p:txBody>
      </p:sp>
      <p:sp>
        <p:nvSpPr>
          <p:cNvPr id="21" name="TextBox 20">
            <a:extLst>
              <a:ext uri="{FF2B5EF4-FFF2-40B4-BE49-F238E27FC236}">
                <a16:creationId xmlns:a16="http://schemas.microsoft.com/office/drawing/2014/main" id="{D0A84833-8E83-4B97-8917-151A06DB3FF6}"/>
              </a:ext>
            </a:extLst>
          </p:cNvPr>
          <p:cNvSpPr txBox="1"/>
          <p:nvPr/>
        </p:nvSpPr>
        <p:spPr>
          <a:xfrm>
            <a:off x="2476954" y="2966815"/>
            <a:ext cx="2341104" cy="338554"/>
          </a:xfrm>
          <a:prstGeom prst="rect">
            <a:avLst/>
          </a:prstGeom>
          <a:noFill/>
        </p:spPr>
        <p:txBody>
          <a:bodyPr wrap="square" rtlCol="0">
            <a:spAutoFit/>
          </a:bodyPr>
          <a:lstStyle/>
          <a:p>
            <a:pPr algn="ctr"/>
            <a:r>
              <a:rPr lang="en-GB" sz="1600" dirty="0">
                <a:latin typeface="Georgia Pro Light" panose="02040302050405020303" pitchFamily="18" charset="0"/>
              </a:rPr>
              <a:t>Assimilation window</a:t>
            </a:r>
            <a:endParaRPr lang="en-GB" sz="1600" baseline="-25000" dirty="0">
              <a:latin typeface="Georgia Pro Light" panose="02040302050405020303" pitchFamily="18" charset="0"/>
            </a:endParaRPr>
          </a:p>
        </p:txBody>
      </p:sp>
      <p:sp>
        <p:nvSpPr>
          <p:cNvPr id="22" name="Freeform: Shape 21">
            <a:extLst>
              <a:ext uri="{FF2B5EF4-FFF2-40B4-BE49-F238E27FC236}">
                <a16:creationId xmlns:a16="http://schemas.microsoft.com/office/drawing/2014/main" id="{1AE0FB47-5F68-48FA-8B14-EFFF57B9E8ED}"/>
              </a:ext>
            </a:extLst>
          </p:cNvPr>
          <p:cNvSpPr/>
          <p:nvPr/>
        </p:nvSpPr>
        <p:spPr>
          <a:xfrm>
            <a:off x="1442489" y="3790807"/>
            <a:ext cx="4460033" cy="1599981"/>
          </a:xfrm>
          <a:custGeom>
            <a:avLst/>
            <a:gdLst>
              <a:gd name="connsiteX0" fmla="*/ 0 w 4460033"/>
              <a:gd name="connsiteY0" fmla="*/ 1889724 h 2157560"/>
              <a:gd name="connsiteX1" fmla="*/ 307910 w 4460033"/>
              <a:gd name="connsiteY1" fmla="*/ 2141650 h 2157560"/>
              <a:gd name="connsiteX2" fmla="*/ 755779 w 4460033"/>
              <a:gd name="connsiteY2" fmla="*/ 2048344 h 2157560"/>
              <a:gd name="connsiteX3" fmla="*/ 1091682 w 4460033"/>
              <a:gd name="connsiteY3" fmla="*/ 1376540 h 2157560"/>
              <a:gd name="connsiteX4" fmla="*/ 1492898 w 4460033"/>
              <a:gd name="connsiteY4" fmla="*/ 1283234 h 2157560"/>
              <a:gd name="connsiteX5" fmla="*/ 1707502 w 4460033"/>
              <a:gd name="connsiteY5" fmla="*/ 1656459 h 2157560"/>
              <a:gd name="connsiteX6" fmla="*/ 1931437 w 4460033"/>
              <a:gd name="connsiteY6" fmla="*/ 2039014 h 2157560"/>
              <a:gd name="connsiteX7" fmla="*/ 2575249 w 4460033"/>
              <a:gd name="connsiteY7" fmla="*/ 1843071 h 2157560"/>
              <a:gd name="connsiteX8" fmla="*/ 2920482 w 4460033"/>
              <a:gd name="connsiteY8" fmla="*/ 686075 h 2157560"/>
              <a:gd name="connsiteX9" fmla="*/ 3163077 w 4460033"/>
              <a:gd name="connsiteY9" fmla="*/ 70254 h 2157560"/>
              <a:gd name="connsiteX10" fmla="*/ 3405673 w 4460033"/>
              <a:gd name="connsiteY10" fmla="*/ 88916 h 2157560"/>
              <a:gd name="connsiteX11" fmla="*/ 3638939 w 4460033"/>
              <a:gd name="connsiteY11" fmla="*/ 742059 h 2157560"/>
              <a:gd name="connsiteX12" fmla="*/ 3788228 w 4460033"/>
              <a:gd name="connsiteY12" fmla="*/ 1432524 h 2157560"/>
              <a:gd name="connsiteX13" fmla="*/ 4226767 w 4460033"/>
              <a:gd name="connsiteY13" fmla="*/ 1553822 h 2157560"/>
              <a:gd name="connsiteX14" fmla="*/ 4460033 w 4460033"/>
              <a:gd name="connsiteY14" fmla="*/ 1637797 h 215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0033" h="2157560">
                <a:moveTo>
                  <a:pt x="0" y="1889724"/>
                </a:moveTo>
                <a:cubicBezTo>
                  <a:pt x="90973" y="2002468"/>
                  <a:pt x="181947" y="2115213"/>
                  <a:pt x="307910" y="2141650"/>
                </a:cubicBezTo>
                <a:cubicBezTo>
                  <a:pt x="433873" y="2168087"/>
                  <a:pt x="625150" y="2175862"/>
                  <a:pt x="755779" y="2048344"/>
                </a:cubicBezTo>
                <a:cubicBezTo>
                  <a:pt x="886408" y="1920826"/>
                  <a:pt x="968829" y="1504058"/>
                  <a:pt x="1091682" y="1376540"/>
                </a:cubicBezTo>
                <a:cubicBezTo>
                  <a:pt x="1214535" y="1249022"/>
                  <a:pt x="1390261" y="1236581"/>
                  <a:pt x="1492898" y="1283234"/>
                </a:cubicBezTo>
                <a:cubicBezTo>
                  <a:pt x="1595535" y="1329887"/>
                  <a:pt x="1634412" y="1530496"/>
                  <a:pt x="1707502" y="1656459"/>
                </a:cubicBezTo>
                <a:cubicBezTo>
                  <a:pt x="1780592" y="1782422"/>
                  <a:pt x="1786813" y="2007912"/>
                  <a:pt x="1931437" y="2039014"/>
                </a:cubicBezTo>
                <a:cubicBezTo>
                  <a:pt x="2076061" y="2070116"/>
                  <a:pt x="2410408" y="2068561"/>
                  <a:pt x="2575249" y="1843071"/>
                </a:cubicBezTo>
                <a:cubicBezTo>
                  <a:pt x="2740090" y="1617581"/>
                  <a:pt x="2822511" y="981544"/>
                  <a:pt x="2920482" y="686075"/>
                </a:cubicBezTo>
                <a:cubicBezTo>
                  <a:pt x="3018453" y="390606"/>
                  <a:pt x="3082212" y="169780"/>
                  <a:pt x="3163077" y="70254"/>
                </a:cubicBezTo>
                <a:cubicBezTo>
                  <a:pt x="3243942" y="-29273"/>
                  <a:pt x="3326363" y="-23052"/>
                  <a:pt x="3405673" y="88916"/>
                </a:cubicBezTo>
                <a:cubicBezTo>
                  <a:pt x="3484983" y="200883"/>
                  <a:pt x="3575180" y="518124"/>
                  <a:pt x="3638939" y="742059"/>
                </a:cubicBezTo>
                <a:cubicBezTo>
                  <a:pt x="3702698" y="965994"/>
                  <a:pt x="3690257" y="1297230"/>
                  <a:pt x="3788228" y="1432524"/>
                </a:cubicBezTo>
                <a:cubicBezTo>
                  <a:pt x="3886199" y="1567818"/>
                  <a:pt x="4114800" y="1519610"/>
                  <a:pt x="4226767" y="1553822"/>
                </a:cubicBezTo>
                <a:cubicBezTo>
                  <a:pt x="4338735" y="1588034"/>
                  <a:pt x="4399384" y="1612915"/>
                  <a:pt x="4460033" y="163779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6A7A55FD-E49A-4A2D-9AC7-BA3E3E91D841}"/>
              </a:ext>
            </a:extLst>
          </p:cNvPr>
          <p:cNvSpPr/>
          <p:nvPr/>
        </p:nvSpPr>
        <p:spPr>
          <a:xfrm>
            <a:off x="1442489" y="3790808"/>
            <a:ext cx="4460033" cy="1597485"/>
          </a:xfrm>
          <a:custGeom>
            <a:avLst/>
            <a:gdLst>
              <a:gd name="connsiteX0" fmla="*/ 0 w 4460033"/>
              <a:gd name="connsiteY0" fmla="*/ 1889724 h 2157560"/>
              <a:gd name="connsiteX1" fmla="*/ 307910 w 4460033"/>
              <a:gd name="connsiteY1" fmla="*/ 2141650 h 2157560"/>
              <a:gd name="connsiteX2" fmla="*/ 755779 w 4460033"/>
              <a:gd name="connsiteY2" fmla="*/ 2048344 h 2157560"/>
              <a:gd name="connsiteX3" fmla="*/ 1091682 w 4460033"/>
              <a:gd name="connsiteY3" fmla="*/ 1376540 h 2157560"/>
              <a:gd name="connsiteX4" fmla="*/ 1492898 w 4460033"/>
              <a:gd name="connsiteY4" fmla="*/ 1283234 h 2157560"/>
              <a:gd name="connsiteX5" fmla="*/ 1707502 w 4460033"/>
              <a:gd name="connsiteY5" fmla="*/ 1656459 h 2157560"/>
              <a:gd name="connsiteX6" fmla="*/ 1931437 w 4460033"/>
              <a:gd name="connsiteY6" fmla="*/ 2039014 h 2157560"/>
              <a:gd name="connsiteX7" fmla="*/ 2575249 w 4460033"/>
              <a:gd name="connsiteY7" fmla="*/ 1843071 h 2157560"/>
              <a:gd name="connsiteX8" fmla="*/ 2920482 w 4460033"/>
              <a:gd name="connsiteY8" fmla="*/ 686075 h 2157560"/>
              <a:gd name="connsiteX9" fmla="*/ 3163077 w 4460033"/>
              <a:gd name="connsiteY9" fmla="*/ 70254 h 2157560"/>
              <a:gd name="connsiteX10" fmla="*/ 3405673 w 4460033"/>
              <a:gd name="connsiteY10" fmla="*/ 88916 h 2157560"/>
              <a:gd name="connsiteX11" fmla="*/ 3638939 w 4460033"/>
              <a:gd name="connsiteY11" fmla="*/ 742059 h 2157560"/>
              <a:gd name="connsiteX12" fmla="*/ 3788228 w 4460033"/>
              <a:gd name="connsiteY12" fmla="*/ 1432524 h 2157560"/>
              <a:gd name="connsiteX13" fmla="*/ 4226767 w 4460033"/>
              <a:gd name="connsiteY13" fmla="*/ 1553822 h 2157560"/>
              <a:gd name="connsiteX14" fmla="*/ 4460033 w 4460033"/>
              <a:gd name="connsiteY14" fmla="*/ 1637797 h 215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0033" h="2157560">
                <a:moveTo>
                  <a:pt x="0" y="1889724"/>
                </a:moveTo>
                <a:cubicBezTo>
                  <a:pt x="90973" y="2002468"/>
                  <a:pt x="181947" y="2115213"/>
                  <a:pt x="307910" y="2141650"/>
                </a:cubicBezTo>
                <a:cubicBezTo>
                  <a:pt x="433873" y="2168087"/>
                  <a:pt x="625150" y="2175862"/>
                  <a:pt x="755779" y="2048344"/>
                </a:cubicBezTo>
                <a:cubicBezTo>
                  <a:pt x="886408" y="1920826"/>
                  <a:pt x="968829" y="1504058"/>
                  <a:pt x="1091682" y="1376540"/>
                </a:cubicBezTo>
                <a:cubicBezTo>
                  <a:pt x="1214535" y="1249022"/>
                  <a:pt x="1390261" y="1236581"/>
                  <a:pt x="1492898" y="1283234"/>
                </a:cubicBezTo>
                <a:cubicBezTo>
                  <a:pt x="1595535" y="1329887"/>
                  <a:pt x="1634412" y="1530496"/>
                  <a:pt x="1707502" y="1656459"/>
                </a:cubicBezTo>
                <a:cubicBezTo>
                  <a:pt x="1780592" y="1782422"/>
                  <a:pt x="1786813" y="2007912"/>
                  <a:pt x="1931437" y="2039014"/>
                </a:cubicBezTo>
                <a:cubicBezTo>
                  <a:pt x="2076061" y="2070116"/>
                  <a:pt x="2410408" y="2068561"/>
                  <a:pt x="2575249" y="1843071"/>
                </a:cubicBezTo>
                <a:cubicBezTo>
                  <a:pt x="2740090" y="1617581"/>
                  <a:pt x="2822511" y="981544"/>
                  <a:pt x="2920482" y="686075"/>
                </a:cubicBezTo>
                <a:cubicBezTo>
                  <a:pt x="3018453" y="390606"/>
                  <a:pt x="3082212" y="169780"/>
                  <a:pt x="3163077" y="70254"/>
                </a:cubicBezTo>
                <a:cubicBezTo>
                  <a:pt x="3243942" y="-29273"/>
                  <a:pt x="3326363" y="-23052"/>
                  <a:pt x="3405673" y="88916"/>
                </a:cubicBezTo>
                <a:cubicBezTo>
                  <a:pt x="3484983" y="200883"/>
                  <a:pt x="3575180" y="518124"/>
                  <a:pt x="3638939" y="742059"/>
                </a:cubicBezTo>
                <a:cubicBezTo>
                  <a:pt x="3702698" y="965994"/>
                  <a:pt x="3690257" y="1297230"/>
                  <a:pt x="3788228" y="1432524"/>
                </a:cubicBezTo>
                <a:cubicBezTo>
                  <a:pt x="3886199" y="1567818"/>
                  <a:pt x="4114800" y="1519610"/>
                  <a:pt x="4226767" y="1553822"/>
                </a:cubicBezTo>
                <a:cubicBezTo>
                  <a:pt x="4338735" y="1588034"/>
                  <a:pt x="4399384" y="1612915"/>
                  <a:pt x="4460033" y="163779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B33AEBDD-197B-48FA-8A69-F0BF74111A7D}"/>
              </a:ext>
            </a:extLst>
          </p:cNvPr>
          <p:cNvSpPr txBox="1"/>
          <p:nvPr/>
        </p:nvSpPr>
        <p:spPr>
          <a:xfrm>
            <a:off x="10180664" y="2682245"/>
            <a:ext cx="746449" cy="338554"/>
          </a:xfrm>
          <a:prstGeom prst="rect">
            <a:avLst/>
          </a:prstGeom>
          <a:noFill/>
        </p:spPr>
        <p:txBody>
          <a:bodyPr wrap="square" rtlCol="0">
            <a:spAutoFit/>
          </a:bodyPr>
          <a:lstStyle/>
          <a:p>
            <a:r>
              <a:rPr lang="en-GB" sz="1600" dirty="0">
                <a:latin typeface="Georgia Pro Light" panose="02040302050405020303" pitchFamily="18" charset="0"/>
              </a:rPr>
              <a:t>t</a:t>
            </a:r>
            <a:r>
              <a:rPr lang="en-GB" sz="1600" baseline="-25000" dirty="0">
                <a:latin typeface="Georgia Pro Light" panose="02040302050405020303" pitchFamily="18" charset="0"/>
              </a:rPr>
              <a:t>27</a:t>
            </a:r>
            <a:endParaRPr lang="en-GB" sz="2400" baseline="-25000" dirty="0">
              <a:latin typeface="Georgia Pro Light" panose="02040302050405020303" pitchFamily="18" charset="0"/>
            </a:endParaRPr>
          </a:p>
        </p:txBody>
      </p:sp>
      <p:cxnSp>
        <p:nvCxnSpPr>
          <p:cNvPr id="26" name="Straight Arrow Connector 25">
            <a:extLst>
              <a:ext uri="{FF2B5EF4-FFF2-40B4-BE49-F238E27FC236}">
                <a16:creationId xmlns:a16="http://schemas.microsoft.com/office/drawing/2014/main" id="{CBCC9939-373C-45D2-A600-CD03F153C20C}"/>
              </a:ext>
            </a:extLst>
          </p:cNvPr>
          <p:cNvCxnSpPr>
            <a:cxnSpLocks/>
          </p:cNvCxnSpPr>
          <p:nvPr/>
        </p:nvCxnSpPr>
        <p:spPr>
          <a:xfrm>
            <a:off x="5971386" y="3395142"/>
            <a:ext cx="4313853" cy="0"/>
          </a:xfrm>
          <a:prstGeom prst="straightConnector1">
            <a:avLst/>
          </a:prstGeom>
          <a:ln w="28575">
            <a:solidFill>
              <a:srgbClr val="F612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103C501-A3C4-409C-AE45-D85FC61154E6}"/>
              </a:ext>
            </a:extLst>
          </p:cNvPr>
          <p:cNvSpPr txBox="1"/>
          <p:nvPr/>
        </p:nvSpPr>
        <p:spPr>
          <a:xfrm>
            <a:off x="6957760" y="2969204"/>
            <a:ext cx="2341104" cy="338554"/>
          </a:xfrm>
          <a:prstGeom prst="rect">
            <a:avLst/>
          </a:prstGeom>
          <a:noFill/>
        </p:spPr>
        <p:txBody>
          <a:bodyPr wrap="square" rtlCol="0">
            <a:spAutoFit/>
          </a:bodyPr>
          <a:lstStyle/>
          <a:p>
            <a:pPr algn="ctr"/>
            <a:r>
              <a:rPr lang="en-GB" sz="1600" dirty="0">
                <a:latin typeface="Georgia Pro Light" panose="02040302050405020303" pitchFamily="18" charset="0"/>
              </a:rPr>
              <a:t>Forecast window</a:t>
            </a:r>
            <a:endParaRPr lang="en-GB" sz="1600" baseline="-25000" dirty="0">
              <a:latin typeface="Georgia Pro Light" panose="02040302050405020303" pitchFamily="18" charset="0"/>
            </a:endParaRPr>
          </a:p>
        </p:txBody>
      </p:sp>
      <p:sp>
        <p:nvSpPr>
          <p:cNvPr id="29" name="TextBox 28">
            <a:extLst>
              <a:ext uri="{FF2B5EF4-FFF2-40B4-BE49-F238E27FC236}">
                <a16:creationId xmlns:a16="http://schemas.microsoft.com/office/drawing/2014/main" id="{95DC6BBB-2A5B-4AE6-B639-8DA135D1577F}"/>
              </a:ext>
            </a:extLst>
          </p:cNvPr>
          <p:cNvSpPr txBox="1"/>
          <p:nvPr/>
        </p:nvSpPr>
        <p:spPr>
          <a:xfrm>
            <a:off x="11034358" y="5773924"/>
            <a:ext cx="746449" cy="369332"/>
          </a:xfrm>
          <a:prstGeom prst="rect">
            <a:avLst/>
          </a:prstGeom>
          <a:noFill/>
        </p:spPr>
        <p:txBody>
          <a:bodyPr wrap="square" rtlCol="0">
            <a:spAutoFit/>
          </a:bodyPr>
          <a:lstStyle/>
          <a:p>
            <a:r>
              <a:rPr lang="en-GB" dirty="0">
                <a:latin typeface="Georgia Pro Light" panose="02040302050405020303" pitchFamily="18" charset="0"/>
              </a:rPr>
              <a:t>t</a:t>
            </a:r>
            <a:endParaRPr lang="en-GB" sz="1600" baseline="-25000" dirty="0">
              <a:latin typeface="Georgia Pro Light" panose="02040302050405020303" pitchFamily="18" charset="0"/>
            </a:endParaRPr>
          </a:p>
        </p:txBody>
      </p:sp>
      <p:cxnSp>
        <p:nvCxnSpPr>
          <p:cNvPr id="32" name="Straight Connector 31">
            <a:extLst>
              <a:ext uri="{FF2B5EF4-FFF2-40B4-BE49-F238E27FC236}">
                <a16:creationId xmlns:a16="http://schemas.microsoft.com/office/drawing/2014/main" id="{BAC2BDEB-EF7B-4181-A8E5-94150C7B6EB8}"/>
              </a:ext>
            </a:extLst>
          </p:cNvPr>
          <p:cNvCxnSpPr>
            <a:cxnSpLocks/>
          </p:cNvCxnSpPr>
          <p:nvPr/>
        </p:nvCxnSpPr>
        <p:spPr>
          <a:xfrm>
            <a:off x="5901700" y="3072153"/>
            <a:ext cx="0" cy="2812212"/>
          </a:xfrm>
          <a:prstGeom prst="line">
            <a:avLst/>
          </a:prstGeom>
          <a:ln w="38100">
            <a:solidFill>
              <a:srgbClr val="6B6B6B"/>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49700D-34DE-4F64-9F0B-D51046C68E86}"/>
              </a:ext>
            </a:extLst>
          </p:cNvPr>
          <p:cNvCxnSpPr>
            <a:cxnSpLocks/>
          </p:cNvCxnSpPr>
          <p:nvPr/>
        </p:nvCxnSpPr>
        <p:spPr>
          <a:xfrm>
            <a:off x="10380215" y="3072153"/>
            <a:ext cx="0" cy="2886437"/>
          </a:xfrm>
          <a:prstGeom prst="line">
            <a:avLst/>
          </a:prstGeom>
          <a:ln w="38100">
            <a:solidFill>
              <a:srgbClr val="6B6B6B"/>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1F05FD3-BB96-4EA3-82A2-A7F5C55B8A3B}"/>
              </a:ext>
            </a:extLst>
          </p:cNvPr>
          <p:cNvCxnSpPr/>
          <p:nvPr/>
        </p:nvCxnSpPr>
        <p:spPr>
          <a:xfrm>
            <a:off x="10764130" y="4268114"/>
            <a:ext cx="224190" cy="0"/>
          </a:xfrm>
          <a:prstGeom prst="line">
            <a:avLst/>
          </a:prstGeom>
          <a:ln w="57150">
            <a:solidFill>
              <a:srgbClr val="2F528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96E01CF-D6E3-4E23-89E1-33F1D9854A05}"/>
              </a:ext>
            </a:extLst>
          </p:cNvPr>
          <p:cNvCxnSpPr/>
          <p:nvPr/>
        </p:nvCxnSpPr>
        <p:spPr>
          <a:xfrm>
            <a:off x="10764130" y="4630396"/>
            <a:ext cx="224190" cy="0"/>
          </a:xfrm>
          <a:prstGeom prst="line">
            <a:avLst/>
          </a:prstGeom>
          <a:ln w="57150">
            <a:solidFill>
              <a:srgbClr val="AC0C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6B7FCC-6957-4C3B-8192-BE01D2C52892}"/>
              </a:ext>
            </a:extLst>
          </p:cNvPr>
          <p:cNvSpPr txBox="1"/>
          <p:nvPr/>
        </p:nvSpPr>
        <p:spPr>
          <a:xfrm>
            <a:off x="10988320" y="4098837"/>
            <a:ext cx="1394576" cy="338554"/>
          </a:xfrm>
          <a:prstGeom prst="rect">
            <a:avLst/>
          </a:prstGeom>
          <a:noFill/>
        </p:spPr>
        <p:txBody>
          <a:bodyPr wrap="square" rtlCol="0">
            <a:spAutoFit/>
          </a:bodyPr>
          <a:lstStyle/>
          <a:p>
            <a:r>
              <a:rPr lang="en-GB" sz="1600" dirty="0">
                <a:latin typeface="Georgia" panose="02040502050405020303" pitchFamily="18" charset="0"/>
              </a:rPr>
              <a:t>DA output</a:t>
            </a:r>
          </a:p>
        </p:txBody>
      </p:sp>
      <p:sp>
        <p:nvSpPr>
          <p:cNvPr id="34" name="TextBox 33">
            <a:extLst>
              <a:ext uri="{FF2B5EF4-FFF2-40B4-BE49-F238E27FC236}">
                <a16:creationId xmlns:a16="http://schemas.microsoft.com/office/drawing/2014/main" id="{9635DF23-A5E9-404F-9392-A3C2C8646A51}"/>
              </a:ext>
            </a:extLst>
          </p:cNvPr>
          <p:cNvSpPr txBox="1"/>
          <p:nvPr/>
        </p:nvSpPr>
        <p:spPr>
          <a:xfrm>
            <a:off x="10988320" y="4457053"/>
            <a:ext cx="1394576" cy="338554"/>
          </a:xfrm>
          <a:prstGeom prst="rect">
            <a:avLst/>
          </a:prstGeom>
          <a:noFill/>
        </p:spPr>
        <p:txBody>
          <a:bodyPr wrap="square" rtlCol="0">
            <a:spAutoFit/>
          </a:bodyPr>
          <a:lstStyle/>
          <a:p>
            <a:r>
              <a:rPr lang="en-GB" sz="1600" dirty="0">
                <a:latin typeface="Georgia" panose="02040502050405020303" pitchFamily="18" charset="0"/>
              </a:rPr>
              <a:t>Forecast</a:t>
            </a:r>
          </a:p>
        </p:txBody>
      </p:sp>
    </p:spTree>
    <p:extLst>
      <p:ext uri="{BB962C8B-B14F-4D97-AF65-F5344CB8AC3E}">
        <p14:creationId xmlns:p14="http://schemas.microsoft.com/office/powerpoint/2010/main" val="365403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875E-6 -2.96296E-6 L 0.36576 -2.96296E-6 " pathEditMode="relative" rAng="0" ptsTypes="AA">
                                      <p:cBhvr>
                                        <p:cTn id="6" dur="2000" fill="hold"/>
                                        <p:tgtEl>
                                          <p:spTgt spid="23"/>
                                        </p:tgtEl>
                                        <p:attrNameLst>
                                          <p:attrName>ppt_x</p:attrName>
                                          <p:attrName>ppt_y</p:attrName>
                                        </p:attrNameLst>
                                      </p:cBhvr>
                                      <p:rCtr x="18281" y="0"/>
                                    </p:animMotion>
                                  </p:childTnLst>
                                </p:cTn>
                              </p:par>
                              <p:par>
                                <p:cTn id="7" presetID="7" presetClass="emph" presetSubtype="6" fill="hold" nodeType="withEffect">
                                  <p:stCondLst>
                                    <p:cond delay="0"/>
                                  </p:stCondLst>
                                  <p:childTnLst>
                                    <p:animClr clrSpc="hsl" dir="cw">
                                      <p:cBhvr>
                                        <p:cTn id="8" dur="2000" fill="hold"/>
                                        <p:tgtEl>
                                          <p:spTgt spid="23"/>
                                        </p:tgtEl>
                                        <p:attrNameLst>
                                          <p:attrName>stroke.color</p:attrName>
                                        </p:attrNameLst>
                                      </p:cBhvr>
                                      <p:to>
                                        <a:srgbClr val="AC0C00"/>
                                      </p:to>
                                    </p:animClr>
                                    <p:set>
                                      <p:cBhvr>
                                        <p:cTn id="9" dur="2000" fill="hold"/>
                                        <p:tgtEl>
                                          <p:spTgt spid="2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Forecast verification</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pic>
        <p:nvPicPr>
          <p:cNvPr id="3" name="Picture 2" descr="A picture containing shape&#10;&#10;Description automatically generated">
            <a:extLst>
              <a:ext uri="{FF2B5EF4-FFF2-40B4-BE49-F238E27FC236}">
                <a16:creationId xmlns:a16="http://schemas.microsoft.com/office/drawing/2014/main" id="{31CFC64B-83C0-4176-8F54-CAB72D1C441F}"/>
              </a:ext>
            </a:extLst>
          </p:cNvPr>
          <p:cNvPicPr>
            <a:picLocks noChangeAspect="1"/>
          </p:cNvPicPr>
          <p:nvPr/>
        </p:nvPicPr>
        <p:blipFill rotWithShape="1">
          <a:blip r:embed="rId3">
            <a:extLst>
              <a:ext uri="{28A0092B-C50C-407E-A947-70E740481C1C}">
                <a14:useLocalDpi xmlns:a14="http://schemas.microsoft.com/office/drawing/2010/main" val="0"/>
              </a:ext>
            </a:extLst>
          </a:blip>
          <a:srcRect l="6142" t="3279" r="8285" b="2835"/>
          <a:stretch/>
        </p:blipFill>
        <p:spPr>
          <a:xfrm>
            <a:off x="1336766" y="1164566"/>
            <a:ext cx="9518468" cy="5270624"/>
          </a:xfrm>
          <a:prstGeom prst="rect">
            <a:avLst/>
          </a:prstGeom>
        </p:spPr>
      </p:pic>
    </p:spTree>
    <p:extLst>
      <p:ext uri="{BB962C8B-B14F-4D97-AF65-F5344CB8AC3E}">
        <p14:creationId xmlns:p14="http://schemas.microsoft.com/office/powerpoint/2010/main" val="205460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CME removal</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err="1">
                <a:latin typeface="Georgia Pro Cond Light" panose="02040306050405020303" pitchFamily="18" charset="0"/>
              </a:rPr>
              <a:t>BRaVDA</a:t>
            </a:r>
            <a:r>
              <a:rPr lang="en-GB" dirty="0">
                <a:latin typeface="Georgia Pro Cond Light" panose="02040306050405020303" pitchFamily="18" charset="0"/>
              </a:rPr>
              <a:t> has no knowledge of CMEs, so observations are treated as the 	steady-	state solar wind</a:t>
            </a:r>
          </a:p>
          <a:p>
            <a:pPr>
              <a:lnSpc>
                <a:spcPct val="100000"/>
              </a:lnSpc>
            </a:pPr>
            <a:r>
              <a:rPr lang="en-GB" dirty="0">
                <a:latin typeface="Georgia Pro Cond Light" panose="02040306050405020303" pitchFamily="18" charset="0"/>
              </a:rPr>
              <a:t>CMEs could produce false streams in the solar wind reconstruction or false 	alarms in the forecast</a:t>
            </a:r>
          </a:p>
          <a:p>
            <a:pPr>
              <a:lnSpc>
                <a:spcPct val="100000"/>
              </a:lnSpc>
            </a:pPr>
            <a:r>
              <a:rPr lang="en-GB" dirty="0">
                <a:latin typeface="Georgia Pro Cond Light" panose="02040306050405020303" pitchFamily="18" charset="0"/>
              </a:rPr>
              <a:t>Removed from the DA input time series and linearly interpolated over</a:t>
            </a:r>
          </a:p>
        </p:txBody>
      </p:sp>
    </p:spTree>
    <p:extLst>
      <p:ext uri="{BB962C8B-B14F-4D97-AF65-F5344CB8AC3E}">
        <p14:creationId xmlns:p14="http://schemas.microsoft.com/office/powerpoint/2010/main" val="48329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CME removal</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pic>
        <p:nvPicPr>
          <p:cNvPr id="3" name="Picture 2" descr="Chart, histogram&#10;&#10;Description automatically generated">
            <a:extLst>
              <a:ext uri="{FF2B5EF4-FFF2-40B4-BE49-F238E27FC236}">
                <a16:creationId xmlns:a16="http://schemas.microsoft.com/office/drawing/2014/main" id="{479E3D3F-7FB0-4BF2-B86D-88BD6EAD53CF}"/>
              </a:ext>
            </a:extLst>
          </p:cNvPr>
          <p:cNvPicPr>
            <a:picLocks noChangeAspect="1"/>
          </p:cNvPicPr>
          <p:nvPr/>
        </p:nvPicPr>
        <p:blipFill rotWithShape="1">
          <a:blip r:embed="rId3">
            <a:extLst>
              <a:ext uri="{28A0092B-C50C-407E-A947-70E740481C1C}">
                <a14:useLocalDpi xmlns:a14="http://schemas.microsoft.com/office/drawing/2010/main" val="0"/>
              </a:ext>
            </a:extLst>
          </a:blip>
          <a:srcRect l="4572" t="3279" r="7856" b="2127"/>
          <a:stretch/>
        </p:blipFill>
        <p:spPr>
          <a:xfrm>
            <a:off x="3317561" y="1441655"/>
            <a:ext cx="8874439" cy="4837974"/>
          </a:xfrm>
          <a:prstGeom prst="rect">
            <a:avLst/>
          </a:prstGeom>
        </p:spPr>
      </p:pic>
      <p:pic>
        <p:nvPicPr>
          <p:cNvPr id="7" name="Picture 6">
            <a:extLst>
              <a:ext uri="{FF2B5EF4-FFF2-40B4-BE49-F238E27FC236}">
                <a16:creationId xmlns:a16="http://schemas.microsoft.com/office/drawing/2014/main" id="{9F6CDBC9-0DBA-4B99-AA73-DFC6C56B8A0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9546" y="2129537"/>
            <a:ext cx="2798015" cy="2598926"/>
          </a:xfrm>
          <a:prstGeom prst="rect">
            <a:avLst/>
          </a:prstGeom>
        </p:spPr>
      </p:pic>
      <p:pic>
        <p:nvPicPr>
          <p:cNvPr id="9" name="Picture 8">
            <a:extLst>
              <a:ext uri="{FF2B5EF4-FFF2-40B4-BE49-F238E27FC236}">
                <a16:creationId xmlns:a16="http://schemas.microsoft.com/office/drawing/2014/main" id="{4FDE58AE-D75F-41B6-86E9-F131758F9088}"/>
              </a:ext>
            </a:extLst>
          </p:cNvPr>
          <p:cNvPicPr>
            <a:picLocks noChangeAspect="1"/>
          </p:cNvPicPr>
          <p:nvPr/>
        </p:nvPicPr>
        <p:blipFill>
          <a:blip r:embed="rId5"/>
          <a:stretch>
            <a:fillRect/>
          </a:stretch>
        </p:blipFill>
        <p:spPr>
          <a:xfrm>
            <a:off x="0" y="2258859"/>
            <a:ext cx="607358" cy="2598927"/>
          </a:xfrm>
          <a:prstGeom prst="rect">
            <a:avLst/>
          </a:prstGeom>
        </p:spPr>
      </p:pic>
    </p:spTree>
    <p:extLst>
      <p:ext uri="{BB962C8B-B14F-4D97-AF65-F5344CB8AC3E}">
        <p14:creationId xmlns:p14="http://schemas.microsoft.com/office/powerpoint/2010/main" val="17379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Future work</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Looking at the impact of observational age</a:t>
            </a:r>
          </a:p>
          <a:p>
            <a:pPr>
              <a:lnSpc>
                <a:spcPct val="100000"/>
              </a:lnSpc>
            </a:pPr>
            <a:r>
              <a:rPr lang="en-GB" dirty="0">
                <a:latin typeface="Georgia Pro Cond Light" panose="02040306050405020303" pitchFamily="18" charset="0"/>
              </a:rPr>
              <a:t>All experiments have been with science-level data</a:t>
            </a:r>
          </a:p>
          <a:p>
            <a:pPr>
              <a:lnSpc>
                <a:spcPct val="100000"/>
              </a:lnSpc>
            </a:pPr>
            <a:r>
              <a:rPr lang="en-GB" dirty="0">
                <a:latin typeface="Georgia Pro Cond Light" panose="02040306050405020303" pitchFamily="18" charset="0"/>
              </a:rPr>
              <a:t>Testing the performance of </a:t>
            </a:r>
            <a:r>
              <a:rPr lang="en-GB" dirty="0" err="1">
                <a:latin typeface="Georgia Pro Cond Light" panose="02040306050405020303" pitchFamily="18" charset="0"/>
              </a:rPr>
              <a:t>BRaVDA</a:t>
            </a:r>
            <a:r>
              <a:rPr lang="en-GB" dirty="0">
                <a:latin typeface="Georgia Pro Cond Light" panose="02040306050405020303" pitchFamily="18" charset="0"/>
              </a:rPr>
              <a:t> with real-time data</a:t>
            </a:r>
          </a:p>
          <a:p>
            <a:pPr lvl="1">
              <a:lnSpc>
                <a:spcPct val="100000"/>
              </a:lnSpc>
            </a:pPr>
            <a:r>
              <a:rPr lang="en-GB" dirty="0">
                <a:latin typeface="Georgia Pro Cond Light" panose="02040306050405020303" pitchFamily="18" charset="0"/>
              </a:rPr>
              <a:t>Required for operational deployment</a:t>
            </a:r>
          </a:p>
        </p:txBody>
      </p:sp>
    </p:spTree>
    <p:extLst>
      <p:ext uri="{BB962C8B-B14F-4D97-AF65-F5344CB8AC3E}">
        <p14:creationId xmlns:p14="http://schemas.microsoft.com/office/powerpoint/2010/main" val="21473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Conclusions</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Solar wind forecasting required to mitigate impacts on Earth</a:t>
            </a:r>
          </a:p>
          <a:p>
            <a:pPr>
              <a:lnSpc>
                <a:spcPct val="100000"/>
              </a:lnSpc>
            </a:pPr>
            <a:r>
              <a:rPr lang="en-GB" dirty="0">
                <a:latin typeface="Georgia Pro Cond Light" panose="02040306050405020303" pitchFamily="18" charset="0"/>
              </a:rPr>
              <a:t>Data assimilation is in early development stages for space weather forecasting</a:t>
            </a:r>
          </a:p>
          <a:p>
            <a:pPr lvl="1">
              <a:lnSpc>
                <a:spcPct val="100000"/>
              </a:lnSpc>
            </a:pPr>
            <a:r>
              <a:rPr lang="en-GB" dirty="0">
                <a:latin typeface="Georgia Pro Cond Light" panose="02040306050405020303" pitchFamily="18" charset="0"/>
              </a:rPr>
              <a:t>Our implementation has improved solar wind forecasts</a:t>
            </a:r>
          </a:p>
          <a:p>
            <a:pPr>
              <a:lnSpc>
                <a:spcPct val="100000"/>
              </a:lnSpc>
            </a:pPr>
            <a:r>
              <a:rPr lang="en-GB" dirty="0">
                <a:latin typeface="Georgia Pro Cond Light" panose="02040306050405020303" pitchFamily="18" charset="0"/>
              </a:rPr>
              <a:t>Looking at 3 years of forecasts, removing CMEs improves forecast 	accuracy</a:t>
            </a:r>
          </a:p>
          <a:p>
            <a:pPr>
              <a:lnSpc>
                <a:spcPct val="100000"/>
              </a:lnSpc>
            </a:pPr>
            <a:r>
              <a:rPr lang="en-GB" dirty="0">
                <a:latin typeface="Georgia Pro Cond Light" panose="02040306050405020303" pitchFamily="18" charset="0"/>
              </a:rPr>
              <a:t>Better to assimilate multiple spacecraft observations rather than single 	spacecraft observations</a:t>
            </a:r>
          </a:p>
          <a:p>
            <a:pPr>
              <a:lnSpc>
                <a:spcPct val="100000"/>
              </a:lnSpc>
            </a:pPr>
            <a:r>
              <a:rPr lang="en-GB" dirty="0">
                <a:latin typeface="Georgia Pro Cond Light" panose="02040306050405020303" pitchFamily="18" charset="0"/>
              </a:rPr>
              <a:t>Moving towards using real-time data</a:t>
            </a:r>
          </a:p>
        </p:txBody>
      </p:sp>
    </p:spTree>
    <p:extLst>
      <p:ext uri="{BB962C8B-B14F-4D97-AF65-F5344CB8AC3E}">
        <p14:creationId xmlns:p14="http://schemas.microsoft.com/office/powerpoint/2010/main" val="3570757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1618890" y="1950720"/>
            <a:ext cx="8954219" cy="273239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latin typeface="Georgia Pro Cond Light" panose="02040306050405020303" pitchFamily="18" charset="0"/>
              </a:rPr>
              <a:t>Thank you</a:t>
            </a:r>
          </a:p>
          <a:p>
            <a:pPr algn="ctr"/>
            <a:endParaRPr lang="en-GB" sz="3600" dirty="0">
              <a:solidFill>
                <a:schemeClr val="tx1"/>
              </a:solidFill>
              <a:latin typeface="Georgia Pro Cond Light" panose="02040306050405020303" pitchFamily="18" charset="0"/>
            </a:endParaRPr>
          </a:p>
          <a:p>
            <a:pPr algn="ctr"/>
            <a:r>
              <a:rPr lang="en-GB" dirty="0">
                <a:solidFill>
                  <a:schemeClr val="tx1"/>
                </a:solidFill>
                <a:latin typeface="Georgia Pro Cond Light" panose="02040306050405020303" pitchFamily="18" charset="0"/>
              </a:rPr>
              <a:t>h.turner3@pgr.reading.ac.uk</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latin typeface="Georgia Pro Cond Light" panose="02040306050405020303" pitchFamily="18" charset="0"/>
            </a:endParaRPr>
          </a:p>
        </p:txBody>
      </p:sp>
    </p:spTree>
    <p:extLst>
      <p:ext uri="{BB962C8B-B14F-4D97-AF65-F5344CB8AC3E}">
        <p14:creationId xmlns:p14="http://schemas.microsoft.com/office/powerpoint/2010/main" val="130192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References</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000" dirty="0">
                <a:latin typeface="Georgia Pro Cond Light" panose="02040306050405020303" pitchFamily="18" charset="0"/>
              </a:rPr>
              <a:t>ESA, 2022. </a:t>
            </a:r>
            <a:r>
              <a:rPr lang="en-GB" sz="2000" dirty="0">
                <a:latin typeface="Georgia Pro Cond Light" panose="02040306050405020303" pitchFamily="18" charset="0"/>
                <a:hlinkClick r:id="rId2"/>
              </a:rPr>
              <a:t>https://www.esa.int/ESA_Multimedia/Images/2018/01/Space_weather_effects</a:t>
            </a:r>
            <a:r>
              <a:rPr lang="en-GB" sz="2000" dirty="0">
                <a:latin typeface="Georgia Pro Cond Light" panose="02040306050405020303" pitchFamily="18" charset="0"/>
              </a:rPr>
              <a:t> </a:t>
            </a:r>
          </a:p>
          <a:p>
            <a:pPr marL="0" indent="0">
              <a:lnSpc>
                <a:spcPct val="100000"/>
              </a:lnSpc>
              <a:buNone/>
            </a:pPr>
            <a:r>
              <a:rPr lang="en-GB" sz="2000" dirty="0">
                <a:latin typeface="Georgia Pro Cond Light" panose="02040306050405020303" pitchFamily="18" charset="0"/>
              </a:rPr>
              <a:t>Lang, M. &amp; Owens, M. J. (2019). A Variational Approach to Data Assimilation in the Solar Wind. </a:t>
            </a:r>
            <a:r>
              <a:rPr lang="en-GB" sz="2000" i="1" dirty="0">
                <a:latin typeface="Georgia Pro Cond Light" panose="02040306050405020303" pitchFamily="18" charset="0"/>
              </a:rPr>
              <a:t>Space Weather, 	17</a:t>
            </a:r>
            <a:r>
              <a:rPr lang="en-GB" sz="2000" dirty="0">
                <a:latin typeface="Georgia Pro Cond Light" panose="02040306050405020303" pitchFamily="18" charset="0"/>
              </a:rPr>
              <a:t>(1), 59 – 83. </a:t>
            </a:r>
            <a:r>
              <a:rPr lang="en-GB" sz="1600" dirty="0">
                <a:latin typeface="Georgia Pro Cond Light" panose="02040306050405020303" pitchFamily="18" charset="0"/>
              </a:rPr>
              <a:t>DOI: 10.1029/2018SW001857</a:t>
            </a:r>
          </a:p>
          <a:p>
            <a:pPr marL="0" indent="0">
              <a:lnSpc>
                <a:spcPct val="100000"/>
              </a:lnSpc>
              <a:buNone/>
            </a:pPr>
            <a:r>
              <a:rPr lang="en-GB" sz="2000" dirty="0">
                <a:latin typeface="Georgia Pro Cond Light" panose="02040306050405020303" pitchFamily="18" charset="0"/>
              </a:rPr>
              <a:t>NASA, 2022. </a:t>
            </a:r>
            <a:r>
              <a:rPr lang="en-GB" sz="2000" dirty="0">
                <a:latin typeface="Georgia Pro Cond Light" panose="02040306050405020303" pitchFamily="18" charset="0"/>
                <a:hlinkClick r:id="rId3"/>
              </a:rPr>
              <a:t>https://www.nasa.gov/mission_pages/sunearth/news/News070712-X1.1flare.html</a:t>
            </a:r>
            <a:r>
              <a:rPr lang="en-GB" sz="2000" dirty="0">
                <a:latin typeface="Georgia Pro Cond Light" panose="02040306050405020303" pitchFamily="18" charset="0"/>
              </a:rPr>
              <a:t> </a:t>
            </a:r>
          </a:p>
          <a:p>
            <a:pPr marL="0" indent="0">
              <a:lnSpc>
                <a:spcPct val="100000"/>
              </a:lnSpc>
              <a:buNone/>
            </a:pPr>
            <a:r>
              <a:rPr lang="en-GB" sz="2000" dirty="0">
                <a:latin typeface="Georgia Pro Cond Light" panose="02040306050405020303" pitchFamily="18" charset="0"/>
              </a:rPr>
              <a:t>Owens, M., Lang, M., Barnard, L., Riley, P., Ben-Nun, M., Scott, C. J. &amp; Gonzi, S. (2020). A Computationally 	Efficient, Time-Dependent Model of the Solar Wind for Use as a Surrogate to Three-Dimensional 	Numerical Magnetohydrodynamic Simulations. </a:t>
            </a:r>
            <a:r>
              <a:rPr lang="en-GB" sz="2000" i="1" dirty="0">
                <a:latin typeface="Georgia Pro Cond Light" panose="02040306050405020303" pitchFamily="18" charset="0"/>
              </a:rPr>
              <a:t>Solar Physics, 295</a:t>
            </a:r>
            <a:r>
              <a:rPr lang="en-GB" sz="2000" dirty="0">
                <a:latin typeface="Georgia Pro Cond Light" panose="02040306050405020303" pitchFamily="18" charset="0"/>
              </a:rPr>
              <a:t>(3). </a:t>
            </a:r>
            <a:r>
              <a:rPr lang="en-GB" sz="1600" dirty="0">
                <a:latin typeface="Georgia Pro Cond Light" panose="02040306050405020303" pitchFamily="18" charset="0"/>
              </a:rPr>
              <a:t>DOI: 10.1007/s11207-020-01605-3</a:t>
            </a:r>
          </a:p>
          <a:p>
            <a:pPr marL="0" indent="0">
              <a:lnSpc>
                <a:spcPct val="100000"/>
              </a:lnSpc>
              <a:buNone/>
            </a:pPr>
            <a:r>
              <a:rPr lang="en-GB" sz="2000" dirty="0">
                <a:latin typeface="Georgia Pro Cond Light" panose="02040306050405020303" pitchFamily="18" charset="0"/>
              </a:rPr>
              <a:t>WDC-SILSO, Royal Observatory of Belgium, Brussels. </a:t>
            </a:r>
            <a:r>
              <a:rPr lang="en-GB" sz="2000" dirty="0">
                <a:latin typeface="Georgia Pro Cond Light" panose="02040306050405020303" pitchFamily="18" charset="0"/>
                <a:hlinkClick r:id="rId4"/>
              </a:rPr>
              <a:t>https://wwwbis.sidc.be/silso/home</a:t>
            </a:r>
            <a:r>
              <a:rPr lang="en-GB" sz="2000" dirty="0">
                <a:latin typeface="Georgia Pro Cond Light" panose="02040306050405020303" pitchFamily="18" charset="0"/>
              </a:rPr>
              <a:t>  </a:t>
            </a:r>
            <a:endParaRPr lang="en-GB" dirty="0">
              <a:latin typeface="Georgia Pro Cond Light" panose="02040306050405020303" pitchFamily="18" charset="0"/>
            </a:endParaRPr>
          </a:p>
        </p:txBody>
      </p:sp>
    </p:spTree>
    <p:extLst>
      <p:ext uri="{BB962C8B-B14F-4D97-AF65-F5344CB8AC3E}">
        <p14:creationId xmlns:p14="http://schemas.microsoft.com/office/powerpoint/2010/main" val="323174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AA52D4-FC21-49CB-91E2-5F3091D48B73}"/>
              </a:ext>
            </a:extLst>
          </p:cNvPr>
          <p:cNvSpPr>
            <a:spLocks noGrp="1"/>
          </p:cNvSpPr>
          <p:nvPr>
            <p:ph idx="1"/>
          </p:nvPr>
        </p:nvSpPr>
        <p:spPr>
          <a:xfrm>
            <a:off x="411192" y="1441655"/>
            <a:ext cx="11369615" cy="4769364"/>
          </a:xfrm>
        </p:spPr>
        <p:txBody>
          <a:bodyPr/>
          <a:lstStyle/>
          <a:p>
            <a:pPr marL="0" indent="0">
              <a:lnSpc>
                <a:spcPct val="100000"/>
              </a:lnSpc>
              <a:buNone/>
            </a:pPr>
            <a:r>
              <a:rPr lang="en-GB" dirty="0">
                <a:latin typeface="Georgia Pro Cond Light" panose="02040306050405020303" pitchFamily="18" charset="0"/>
              </a:rPr>
              <a:t>Background</a:t>
            </a:r>
          </a:p>
          <a:p>
            <a:pPr lvl="1">
              <a:lnSpc>
                <a:spcPct val="100000"/>
              </a:lnSpc>
              <a:buBlip>
                <a:blip r:embed="rId2">
                  <a:extLst>
                    <a:ext uri="{96DAC541-7B7A-43D3-8B79-37D633B846F1}">
                      <asvg:svgBlip xmlns:asvg="http://schemas.microsoft.com/office/drawing/2016/SVG/main" r:embed="rId3"/>
                    </a:ext>
                  </a:extLst>
                </a:blip>
              </a:buBlip>
            </a:pPr>
            <a:r>
              <a:rPr lang="en-GB" dirty="0">
                <a:latin typeface="Georgia Pro Cond Light" panose="02040306050405020303" pitchFamily="18" charset="0"/>
              </a:rPr>
              <a:t> Solar wind</a:t>
            </a:r>
          </a:p>
          <a:p>
            <a:pPr lvl="1">
              <a:lnSpc>
                <a:spcPct val="100000"/>
              </a:lnSpc>
              <a:buBlip>
                <a:blip r:embed="rId2">
                  <a:extLst>
                    <a:ext uri="{96DAC541-7B7A-43D3-8B79-37D633B846F1}">
                      <asvg:svgBlip xmlns:asvg="http://schemas.microsoft.com/office/drawing/2016/SVG/main" r:embed="rId3"/>
                    </a:ext>
                  </a:extLst>
                </a:blip>
              </a:buBlip>
            </a:pPr>
            <a:r>
              <a:rPr lang="en-GB" dirty="0">
                <a:latin typeface="Georgia Pro Cond Light" panose="02040306050405020303" pitchFamily="18" charset="0"/>
              </a:rPr>
              <a:t> Data assimilation</a:t>
            </a:r>
          </a:p>
          <a:p>
            <a:pPr marL="0" indent="0">
              <a:lnSpc>
                <a:spcPct val="100000"/>
              </a:lnSpc>
              <a:buNone/>
            </a:pPr>
            <a:r>
              <a:rPr lang="en-GB" dirty="0">
                <a:latin typeface="Georgia Pro Cond Light" panose="02040306050405020303" pitchFamily="18" charset="0"/>
              </a:rPr>
              <a:t>Recent work</a:t>
            </a:r>
          </a:p>
          <a:p>
            <a:pPr lvl="1">
              <a:lnSpc>
                <a:spcPct val="100000"/>
              </a:lnSpc>
              <a:buBlip>
                <a:blip r:embed="rId2">
                  <a:extLst>
                    <a:ext uri="{96DAC541-7B7A-43D3-8B79-37D633B846F1}">
                      <asvg:svgBlip xmlns:asvg="http://schemas.microsoft.com/office/drawing/2016/SVG/main" r:embed="rId3"/>
                    </a:ext>
                  </a:extLst>
                </a:blip>
              </a:buBlip>
            </a:pPr>
            <a:r>
              <a:rPr lang="en-GB" dirty="0">
                <a:latin typeface="Georgia Pro Cond Light" panose="02040306050405020303" pitchFamily="18" charset="0"/>
              </a:rPr>
              <a:t> Using </a:t>
            </a:r>
            <a:r>
              <a:rPr lang="en-GB" dirty="0" err="1">
                <a:latin typeface="Georgia Pro Cond Light" panose="02040306050405020303" pitchFamily="18" charset="0"/>
              </a:rPr>
              <a:t>BRaVDA</a:t>
            </a:r>
            <a:r>
              <a:rPr lang="en-GB" dirty="0">
                <a:latin typeface="Georgia Pro Cond Light" panose="02040306050405020303" pitchFamily="18" charset="0"/>
              </a:rPr>
              <a:t> for solar wind forecasts </a:t>
            </a:r>
          </a:p>
          <a:p>
            <a:pPr lvl="1">
              <a:lnSpc>
                <a:spcPct val="100000"/>
              </a:lnSpc>
              <a:buBlip>
                <a:blip r:embed="rId2">
                  <a:extLst>
                    <a:ext uri="{96DAC541-7B7A-43D3-8B79-37D633B846F1}">
                      <asvg:svgBlip xmlns:asvg="http://schemas.microsoft.com/office/drawing/2016/SVG/main" r:embed="rId3"/>
                    </a:ext>
                  </a:extLst>
                </a:blip>
              </a:buBlip>
            </a:pPr>
            <a:r>
              <a:rPr lang="en-GB" dirty="0">
                <a:latin typeface="Georgia Pro Cond Light" panose="02040306050405020303" pitchFamily="18" charset="0"/>
              </a:rPr>
              <a:t> Removing CMEs</a:t>
            </a:r>
          </a:p>
          <a:p>
            <a:pPr marL="0" indent="0">
              <a:lnSpc>
                <a:spcPct val="100000"/>
              </a:lnSpc>
              <a:buNone/>
            </a:pPr>
            <a:r>
              <a:rPr lang="en-GB" dirty="0">
                <a:latin typeface="Georgia Pro Cond Light" panose="02040306050405020303" pitchFamily="18" charset="0"/>
              </a:rPr>
              <a:t>Future work</a:t>
            </a:r>
          </a:p>
          <a:p>
            <a:pPr marL="0" indent="0">
              <a:lnSpc>
                <a:spcPct val="100000"/>
              </a:lnSpc>
              <a:buNone/>
            </a:pPr>
            <a:r>
              <a:rPr lang="en-GB" dirty="0">
                <a:latin typeface="Georgia Pro Cond Light" panose="02040306050405020303" pitchFamily="18" charset="0"/>
              </a:rPr>
              <a:t>Conclusions</a:t>
            </a:r>
          </a:p>
        </p:txBody>
      </p:sp>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Outline</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Tree>
    <p:extLst>
      <p:ext uri="{BB962C8B-B14F-4D97-AF65-F5344CB8AC3E}">
        <p14:creationId xmlns:p14="http://schemas.microsoft.com/office/powerpoint/2010/main" val="265108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Title</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Text</a:t>
            </a:r>
          </a:p>
        </p:txBody>
      </p:sp>
    </p:spTree>
    <p:extLst>
      <p:ext uri="{BB962C8B-B14F-4D97-AF65-F5344CB8AC3E}">
        <p14:creationId xmlns:p14="http://schemas.microsoft.com/office/powerpoint/2010/main" val="2222334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Forecast error against lead time</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472686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Error generally increases with lead time</a:t>
            </a:r>
          </a:p>
          <a:p>
            <a:pPr>
              <a:lnSpc>
                <a:spcPct val="100000"/>
              </a:lnSpc>
            </a:pPr>
            <a:r>
              <a:rPr lang="en-GB" dirty="0">
                <a:latin typeface="Georgia Pro Cond Light" panose="02040306050405020303" pitchFamily="18" charset="0"/>
              </a:rPr>
              <a:t>Longer lead time forecasts are worse, which would be expected</a:t>
            </a:r>
          </a:p>
          <a:p>
            <a:pPr>
              <a:lnSpc>
                <a:spcPct val="100000"/>
              </a:lnSpc>
            </a:pPr>
            <a:endParaRPr lang="en-GB" dirty="0">
              <a:latin typeface="Georgia Pro Cond Light" panose="02040306050405020303" pitchFamily="18" charset="0"/>
            </a:endParaRPr>
          </a:p>
        </p:txBody>
      </p:sp>
      <p:pic>
        <p:nvPicPr>
          <p:cNvPr id="3" name="Picture 2" descr="Chart&#10;&#10;Description automatically generated">
            <a:extLst>
              <a:ext uri="{FF2B5EF4-FFF2-40B4-BE49-F238E27FC236}">
                <a16:creationId xmlns:a16="http://schemas.microsoft.com/office/drawing/2014/main" id="{EC0DB02B-D6E3-4AEC-8F92-E1DEAD0483BB}"/>
              </a:ext>
            </a:extLst>
          </p:cNvPr>
          <p:cNvPicPr>
            <a:picLocks noChangeAspect="1"/>
          </p:cNvPicPr>
          <p:nvPr/>
        </p:nvPicPr>
        <p:blipFill rotWithShape="1">
          <a:blip r:embed="rId3">
            <a:extLst>
              <a:ext uri="{28A0092B-C50C-407E-A947-70E740481C1C}">
                <a14:useLocalDpi xmlns:a14="http://schemas.microsoft.com/office/drawing/2010/main" val="0"/>
              </a:ext>
            </a:extLst>
          </a:blip>
          <a:srcRect l="25857" t="3278" r="27571" b="2411"/>
          <a:stretch/>
        </p:blipFill>
        <p:spPr>
          <a:xfrm>
            <a:off x="6096000" y="1294437"/>
            <a:ext cx="5077097" cy="5188949"/>
          </a:xfrm>
          <a:prstGeom prst="rect">
            <a:avLst/>
          </a:prstGeom>
        </p:spPr>
      </p:pic>
    </p:spTree>
    <p:extLst>
      <p:ext uri="{BB962C8B-B14F-4D97-AF65-F5344CB8AC3E}">
        <p14:creationId xmlns:p14="http://schemas.microsoft.com/office/powerpoint/2010/main" val="459291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Analysis periods</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11369615"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Two analysis periods – solar minimum and solar maximum</a:t>
            </a:r>
          </a:p>
        </p:txBody>
      </p:sp>
      <p:pic>
        <p:nvPicPr>
          <p:cNvPr id="3" name="Picture 2" descr="Chart, line chart, histogram&#10;&#10;Description automatically generated">
            <a:extLst>
              <a:ext uri="{FF2B5EF4-FFF2-40B4-BE49-F238E27FC236}">
                <a16:creationId xmlns:a16="http://schemas.microsoft.com/office/drawing/2014/main" id="{92C776B5-8631-43BB-8D42-3523DA70C04E}"/>
              </a:ext>
            </a:extLst>
          </p:cNvPr>
          <p:cNvPicPr>
            <a:picLocks noChangeAspect="1"/>
          </p:cNvPicPr>
          <p:nvPr/>
        </p:nvPicPr>
        <p:blipFill rotWithShape="1">
          <a:blip r:embed="rId3">
            <a:extLst>
              <a:ext uri="{28A0092B-C50C-407E-A947-70E740481C1C}">
                <a14:useLocalDpi xmlns:a14="http://schemas.microsoft.com/office/drawing/2010/main" val="0"/>
              </a:ext>
            </a:extLst>
          </a:blip>
          <a:srcRect l="5857" t="17216" r="6285" b="13914"/>
          <a:stretch/>
        </p:blipFill>
        <p:spPr>
          <a:xfrm>
            <a:off x="740227" y="2194377"/>
            <a:ext cx="10711544" cy="4158978"/>
          </a:xfrm>
          <a:prstGeom prst="rect">
            <a:avLst/>
          </a:prstGeom>
        </p:spPr>
      </p:pic>
    </p:spTree>
    <p:extLst>
      <p:ext uri="{BB962C8B-B14F-4D97-AF65-F5344CB8AC3E}">
        <p14:creationId xmlns:p14="http://schemas.microsoft.com/office/powerpoint/2010/main" val="663198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CME removal</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pic>
        <p:nvPicPr>
          <p:cNvPr id="3" name="Picture 2" descr="Chart, line chart&#10;&#10;Description automatically generated">
            <a:extLst>
              <a:ext uri="{FF2B5EF4-FFF2-40B4-BE49-F238E27FC236}">
                <a16:creationId xmlns:a16="http://schemas.microsoft.com/office/drawing/2014/main" id="{BA046AF3-7755-41AA-BFC7-DEC9F33DD947}"/>
              </a:ext>
            </a:extLst>
          </p:cNvPr>
          <p:cNvPicPr>
            <a:picLocks noChangeAspect="1"/>
          </p:cNvPicPr>
          <p:nvPr/>
        </p:nvPicPr>
        <p:blipFill rotWithShape="1">
          <a:blip r:embed="rId3">
            <a:extLst>
              <a:ext uri="{28A0092B-C50C-407E-A947-70E740481C1C}">
                <a14:useLocalDpi xmlns:a14="http://schemas.microsoft.com/office/drawing/2010/main" val="0"/>
              </a:ext>
            </a:extLst>
          </a:blip>
          <a:srcRect l="26121" t="1050" r="28103" b="2703"/>
          <a:stretch/>
        </p:blipFill>
        <p:spPr>
          <a:xfrm>
            <a:off x="3557808" y="1208988"/>
            <a:ext cx="5076384" cy="5286703"/>
          </a:xfrm>
          <a:prstGeom prst="rect">
            <a:avLst/>
          </a:prstGeom>
        </p:spPr>
      </p:pic>
    </p:spTree>
    <p:extLst>
      <p:ext uri="{BB962C8B-B14F-4D97-AF65-F5344CB8AC3E}">
        <p14:creationId xmlns:p14="http://schemas.microsoft.com/office/powerpoint/2010/main" val="326700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1618890" y="1846052"/>
            <a:ext cx="8954219" cy="2009955"/>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latin typeface="Georgia Pro Cond Light" panose="02040306050405020303" pitchFamily="18" charset="0"/>
              </a:rPr>
              <a:t>Background</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latin typeface="Georgia Pro Cond Light" panose="02040306050405020303" pitchFamily="18" charset="0"/>
            </a:endParaRPr>
          </a:p>
        </p:txBody>
      </p:sp>
    </p:spTree>
    <p:extLst>
      <p:ext uri="{BB962C8B-B14F-4D97-AF65-F5344CB8AC3E}">
        <p14:creationId xmlns:p14="http://schemas.microsoft.com/office/powerpoint/2010/main" val="53446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The solar wind</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376687" y="1589848"/>
            <a:ext cx="5023450" cy="4541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Continual emission of plasma from the Sun’s surface</a:t>
            </a:r>
          </a:p>
          <a:p>
            <a:pPr>
              <a:lnSpc>
                <a:spcPct val="100000"/>
              </a:lnSpc>
            </a:pPr>
            <a:r>
              <a:rPr lang="en-GB" dirty="0">
                <a:latin typeface="Georgia Pro Cond Light" panose="02040306050405020303" pitchFamily="18" charset="0"/>
              </a:rPr>
              <a:t>Accelerates out into the solar system</a:t>
            </a:r>
          </a:p>
          <a:p>
            <a:pPr>
              <a:lnSpc>
                <a:spcPct val="100000"/>
              </a:lnSpc>
            </a:pPr>
            <a:r>
              <a:rPr lang="en-GB" dirty="0">
                <a:latin typeface="Georgia Pro Cond Light" panose="02040306050405020303" pitchFamily="18" charset="0"/>
              </a:rPr>
              <a:t>Comprised mostly of protons and electrons</a:t>
            </a:r>
          </a:p>
          <a:p>
            <a:pPr>
              <a:lnSpc>
                <a:spcPct val="100000"/>
              </a:lnSpc>
            </a:pPr>
            <a:r>
              <a:rPr lang="en-GB" dirty="0">
                <a:latin typeface="Georgia Pro Cond Light" panose="02040306050405020303" pitchFamily="18" charset="0"/>
              </a:rPr>
              <a:t>Solar activity varies over ~11 year cycle</a:t>
            </a:r>
          </a:p>
          <a:p>
            <a:pPr lvl="1">
              <a:lnSpc>
                <a:spcPct val="100000"/>
              </a:lnSpc>
            </a:pPr>
            <a:r>
              <a:rPr lang="en-GB" dirty="0">
                <a:latin typeface="Georgia Pro Cond Light" panose="02040306050405020303" pitchFamily="18" charset="0"/>
              </a:rPr>
              <a:t>Minimum and maximum phases</a:t>
            </a:r>
          </a:p>
        </p:txBody>
      </p:sp>
      <p:pic>
        <p:nvPicPr>
          <p:cNvPr id="3" name="Picture 2" descr="A planet in space&#10;&#10;Description automatically generated with low confidence">
            <a:extLst>
              <a:ext uri="{FF2B5EF4-FFF2-40B4-BE49-F238E27FC236}">
                <a16:creationId xmlns:a16="http://schemas.microsoft.com/office/drawing/2014/main" id="{817D70C9-4360-40C7-9F3A-C7B5EBD9C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701" y="1559368"/>
            <a:ext cx="6333744" cy="4541520"/>
          </a:xfrm>
          <a:prstGeom prst="rect">
            <a:avLst/>
          </a:prstGeom>
        </p:spPr>
      </p:pic>
    </p:spTree>
    <p:extLst>
      <p:ext uri="{BB962C8B-B14F-4D97-AF65-F5344CB8AC3E}">
        <p14:creationId xmlns:p14="http://schemas.microsoft.com/office/powerpoint/2010/main" val="323754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Coronal mass ejections (CMEs)</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3" y="1441655"/>
            <a:ext cx="5506132"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Coronal mass ejections (CMEs) – eruption of material and radiation</a:t>
            </a:r>
          </a:p>
          <a:p>
            <a:pPr lvl="1">
              <a:lnSpc>
                <a:spcPct val="100000"/>
              </a:lnSpc>
            </a:pPr>
            <a:r>
              <a:rPr lang="en-GB" dirty="0">
                <a:latin typeface="Georgia Pro Cond Light" panose="02040306050405020303" pitchFamily="18" charset="0"/>
              </a:rPr>
              <a:t>Propagate through the solar wind</a:t>
            </a:r>
          </a:p>
          <a:p>
            <a:pPr lvl="1">
              <a:lnSpc>
                <a:spcPct val="100000"/>
              </a:lnSpc>
            </a:pPr>
            <a:r>
              <a:rPr lang="en-GB" dirty="0">
                <a:latin typeface="Georgia Pro Cond Light" panose="02040306050405020303" pitchFamily="18" charset="0"/>
              </a:rPr>
              <a:t>Need to know solar wind conditions to help mitigate CME impact</a:t>
            </a:r>
          </a:p>
          <a:p>
            <a:pPr>
              <a:lnSpc>
                <a:spcPct val="100000"/>
              </a:lnSpc>
            </a:pPr>
            <a:r>
              <a:rPr lang="en-GB" dirty="0">
                <a:latin typeface="Georgia Pro Cond Light" panose="02040306050405020303" pitchFamily="18" charset="0"/>
              </a:rPr>
              <a:t>Main driver of most severe space weather events</a:t>
            </a:r>
          </a:p>
          <a:p>
            <a:pPr lvl="1">
              <a:lnSpc>
                <a:spcPct val="100000"/>
              </a:lnSpc>
            </a:pPr>
            <a:endParaRPr lang="en-GB" dirty="0">
              <a:latin typeface="Georgia Pro Cond Light" panose="02040306050405020303" pitchFamily="18" charset="0"/>
            </a:endParaRPr>
          </a:p>
        </p:txBody>
      </p:sp>
      <p:pic>
        <p:nvPicPr>
          <p:cNvPr id="2050" name="Picture 2" descr="NASA - Sun Releases X1.1 Class Flare">
            <a:extLst>
              <a:ext uri="{FF2B5EF4-FFF2-40B4-BE49-F238E27FC236}">
                <a16:creationId xmlns:a16="http://schemas.microsoft.com/office/drawing/2014/main" id="{6FFFA511-1444-497C-B5D3-B3A9D5B0E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51" y="1387937"/>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DE1ED4-595F-44A4-AF99-CCD8AD463DB5}"/>
              </a:ext>
            </a:extLst>
          </p:cNvPr>
          <p:cNvSpPr txBox="1"/>
          <p:nvPr/>
        </p:nvSpPr>
        <p:spPr>
          <a:xfrm>
            <a:off x="0" y="6095460"/>
            <a:ext cx="3363310" cy="338554"/>
          </a:xfrm>
          <a:prstGeom prst="rect">
            <a:avLst/>
          </a:prstGeom>
          <a:noFill/>
        </p:spPr>
        <p:txBody>
          <a:bodyPr wrap="square" rtlCol="0">
            <a:spAutoFit/>
          </a:bodyPr>
          <a:lstStyle/>
          <a:p>
            <a:r>
              <a:rPr lang="en-GB" sz="1600" dirty="0">
                <a:latin typeface="Georgia" panose="02040502050405020303" pitchFamily="18" charset="0"/>
              </a:rPr>
              <a:t>Source: NASA/ SOHO</a:t>
            </a:r>
          </a:p>
        </p:txBody>
      </p:sp>
    </p:spTree>
    <p:extLst>
      <p:ext uri="{BB962C8B-B14F-4D97-AF65-F5344CB8AC3E}">
        <p14:creationId xmlns:p14="http://schemas.microsoft.com/office/powerpoint/2010/main" val="130200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Space weather impacts</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pic>
        <p:nvPicPr>
          <p:cNvPr id="1026" name="Picture 2" descr="Space weather effects">
            <a:extLst>
              <a:ext uri="{FF2B5EF4-FFF2-40B4-BE49-F238E27FC236}">
                <a16:creationId xmlns:a16="http://schemas.microsoft.com/office/drawing/2014/main" id="{5EF4496C-E241-41C0-9F54-C750F4DE6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091" y="1212011"/>
            <a:ext cx="7359818" cy="523623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A251B5F-8F2A-4E55-B7F5-42EEA01B5B67}"/>
              </a:ext>
            </a:extLst>
          </p:cNvPr>
          <p:cNvSpPr txBox="1"/>
          <p:nvPr/>
        </p:nvSpPr>
        <p:spPr>
          <a:xfrm>
            <a:off x="0" y="6095460"/>
            <a:ext cx="3363310" cy="338554"/>
          </a:xfrm>
          <a:prstGeom prst="rect">
            <a:avLst/>
          </a:prstGeom>
          <a:noFill/>
        </p:spPr>
        <p:txBody>
          <a:bodyPr wrap="square" rtlCol="0">
            <a:spAutoFit/>
          </a:bodyPr>
          <a:lstStyle/>
          <a:p>
            <a:r>
              <a:rPr lang="en-GB" sz="1600" dirty="0">
                <a:latin typeface="Georgia" panose="02040502050405020303" pitchFamily="18" charset="0"/>
              </a:rPr>
              <a:t>Source: ESA</a:t>
            </a:r>
          </a:p>
        </p:txBody>
      </p:sp>
    </p:spTree>
    <p:extLst>
      <p:ext uri="{BB962C8B-B14F-4D97-AF65-F5344CB8AC3E}">
        <p14:creationId xmlns:p14="http://schemas.microsoft.com/office/powerpoint/2010/main" val="18152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Solar wind structure</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6627961"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Sun rotates in 27 days as viewed from Earth</a:t>
            </a:r>
          </a:p>
          <a:p>
            <a:pPr>
              <a:lnSpc>
                <a:spcPct val="100000"/>
              </a:lnSpc>
            </a:pPr>
            <a:r>
              <a:rPr lang="en-GB" dirty="0">
                <a:latin typeface="Georgia Pro Cond Light" panose="02040306050405020303" pitchFamily="18" charset="0"/>
              </a:rPr>
              <a:t>Bi-modal property – fast and slow wind</a:t>
            </a:r>
          </a:p>
          <a:p>
            <a:pPr lvl="1">
              <a:lnSpc>
                <a:spcPct val="100000"/>
              </a:lnSpc>
            </a:pPr>
            <a:r>
              <a:rPr lang="en-GB" dirty="0">
                <a:latin typeface="Georgia Pro Cond Light" panose="02040306050405020303" pitchFamily="18" charset="0"/>
              </a:rPr>
              <a:t>Fast wind greater than 600 km s</a:t>
            </a:r>
            <a:r>
              <a:rPr lang="en-GB" baseline="30000" dirty="0">
                <a:latin typeface="Georgia Pro Cond Light" panose="02040306050405020303" pitchFamily="18" charset="0"/>
              </a:rPr>
              <a:t>-1</a:t>
            </a:r>
            <a:endParaRPr lang="en-GB" dirty="0">
              <a:latin typeface="Georgia Pro Cond Light" panose="02040306050405020303" pitchFamily="18" charset="0"/>
            </a:endParaRPr>
          </a:p>
          <a:p>
            <a:pPr lvl="1">
              <a:lnSpc>
                <a:spcPct val="100000"/>
              </a:lnSpc>
            </a:pPr>
            <a:r>
              <a:rPr lang="en-GB" dirty="0">
                <a:latin typeface="Georgia Pro Cond Light" panose="02040306050405020303" pitchFamily="18" charset="0"/>
              </a:rPr>
              <a:t>Slow wind around 300 km s</a:t>
            </a:r>
            <a:r>
              <a:rPr lang="en-GB" baseline="30000" dirty="0">
                <a:latin typeface="Georgia Pro Cond Light" panose="02040306050405020303" pitchFamily="18" charset="0"/>
              </a:rPr>
              <a:t>-1</a:t>
            </a:r>
            <a:endParaRPr lang="en-GB" dirty="0">
              <a:latin typeface="Georgia Pro Cond Light" panose="02040306050405020303" pitchFamily="18" charset="0"/>
            </a:endParaRPr>
          </a:p>
          <a:p>
            <a:pPr>
              <a:lnSpc>
                <a:spcPct val="100000"/>
              </a:lnSpc>
            </a:pPr>
            <a:r>
              <a:rPr lang="en-GB" dirty="0">
                <a:latin typeface="Georgia Pro Cond Light" panose="02040306050405020303" pitchFamily="18" charset="0"/>
              </a:rPr>
              <a:t>The Sun’s rotation pulls its magnetic field into an Archimedean spiral</a:t>
            </a:r>
          </a:p>
          <a:p>
            <a:pPr>
              <a:lnSpc>
                <a:spcPct val="100000"/>
              </a:lnSpc>
            </a:pPr>
            <a:r>
              <a:rPr lang="en-GB" dirty="0">
                <a:latin typeface="Georgia Pro Cond Light" panose="02040306050405020303" pitchFamily="18" charset="0"/>
              </a:rPr>
              <a:t>Solar wind flow is radial</a:t>
            </a:r>
          </a:p>
        </p:txBody>
      </p:sp>
      <p:pic>
        <p:nvPicPr>
          <p:cNvPr id="2" name="HUXt_CR2209_nlong360_CR2209_movie">
            <a:hlinkClick r:id="" action="ppaction://media"/>
            <a:extLst>
              <a:ext uri="{FF2B5EF4-FFF2-40B4-BE49-F238E27FC236}">
                <a16:creationId xmlns:a16="http://schemas.microsoft.com/office/drawing/2014/main" id="{B1AB533F-C780-4430-80F2-163922BF8C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80051" y="1415253"/>
            <a:ext cx="4822168" cy="4822168"/>
          </a:xfrm>
          <a:prstGeom prst="rect">
            <a:avLst/>
          </a:prstGeom>
        </p:spPr>
      </p:pic>
      <p:sp>
        <p:nvSpPr>
          <p:cNvPr id="3" name="TextBox 2">
            <a:extLst>
              <a:ext uri="{FF2B5EF4-FFF2-40B4-BE49-F238E27FC236}">
                <a16:creationId xmlns:a16="http://schemas.microsoft.com/office/drawing/2014/main" id="{4BAB9F66-86FB-47F3-A912-1E3B4A153FEF}"/>
              </a:ext>
            </a:extLst>
          </p:cNvPr>
          <p:cNvSpPr txBox="1"/>
          <p:nvPr/>
        </p:nvSpPr>
        <p:spPr>
          <a:xfrm>
            <a:off x="0" y="6098830"/>
            <a:ext cx="6719977" cy="307777"/>
          </a:xfrm>
          <a:prstGeom prst="rect">
            <a:avLst/>
          </a:prstGeom>
          <a:noFill/>
        </p:spPr>
        <p:txBody>
          <a:bodyPr wrap="square" rtlCol="0">
            <a:spAutoFit/>
          </a:bodyPr>
          <a:lstStyle/>
          <a:p>
            <a:r>
              <a:rPr lang="en-GB" sz="1400" dirty="0">
                <a:latin typeface="Georgia" panose="02040502050405020303" pitchFamily="18" charset="0"/>
              </a:rPr>
              <a:t>Animation source: </a:t>
            </a:r>
            <a:r>
              <a:rPr lang="en-GB" sz="1400" dirty="0" err="1">
                <a:latin typeface="Georgia" panose="02040502050405020303" pitchFamily="18" charset="0"/>
              </a:rPr>
              <a:t>HUXt</a:t>
            </a:r>
            <a:r>
              <a:rPr lang="en-GB" sz="1400" dirty="0">
                <a:latin typeface="Georgia" panose="02040502050405020303" pitchFamily="18" charset="0"/>
              </a:rPr>
              <a:t> Solar wind model, Owens et al. (2020)</a:t>
            </a:r>
          </a:p>
        </p:txBody>
      </p:sp>
    </p:spTree>
    <p:extLst>
      <p:ext uri="{BB962C8B-B14F-4D97-AF65-F5344CB8AC3E}">
        <p14:creationId xmlns:p14="http://schemas.microsoft.com/office/powerpoint/2010/main" val="204575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Current forecasting</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11192" y="1441655"/>
            <a:ext cx="5434437" cy="4769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Coupled coronal and solar wind models</a:t>
            </a:r>
          </a:p>
          <a:p>
            <a:pPr lvl="1">
              <a:lnSpc>
                <a:spcPct val="100000"/>
              </a:lnSpc>
            </a:pPr>
            <a:r>
              <a:rPr lang="en-GB" dirty="0">
                <a:latin typeface="Georgia Pro Cond Light" panose="02040306050405020303" pitchFamily="18" charset="0"/>
              </a:rPr>
              <a:t>Coronal models based on empirical relations – Suns surface to 30 R</a:t>
            </a:r>
            <a:r>
              <a:rPr lang="en-GB" baseline="-25000" dirty="0">
                <a:latin typeface="Georgia Pro Cond Light" panose="02040306050405020303" pitchFamily="18" charset="0"/>
              </a:rPr>
              <a:t>s</a:t>
            </a:r>
          </a:p>
          <a:p>
            <a:pPr lvl="1">
              <a:lnSpc>
                <a:spcPct val="100000"/>
              </a:lnSpc>
            </a:pPr>
            <a:r>
              <a:rPr lang="en-GB" dirty="0">
                <a:latin typeface="Georgia Pro Cond Light" panose="02040306050405020303" pitchFamily="18" charset="0"/>
              </a:rPr>
              <a:t>Magnetohydrodynamic (MHD) model – 30 R</a:t>
            </a:r>
            <a:r>
              <a:rPr lang="en-GB" baseline="-25000" dirty="0">
                <a:latin typeface="Georgia Pro Cond Light" panose="02040306050405020303" pitchFamily="18" charset="0"/>
              </a:rPr>
              <a:t>s</a:t>
            </a:r>
            <a:r>
              <a:rPr lang="en-GB" dirty="0">
                <a:latin typeface="Georgia Pro Cond Light" panose="02040306050405020303" pitchFamily="18" charset="0"/>
              </a:rPr>
              <a:t> into the solar system</a:t>
            </a:r>
          </a:p>
          <a:p>
            <a:pPr>
              <a:lnSpc>
                <a:spcPct val="100000"/>
              </a:lnSpc>
            </a:pPr>
            <a:r>
              <a:rPr lang="en-GB" dirty="0">
                <a:latin typeface="Georgia Pro Cond Light" panose="02040306050405020303" pitchFamily="18" charset="0"/>
              </a:rPr>
              <a:t>Limited warning from L1 spacecraft</a:t>
            </a:r>
          </a:p>
          <a:p>
            <a:pPr>
              <a:lnSpc>
                <a:spcPct val="100000"/>
              </a:lnSpc>
            </a:pPr>
            <a:r>
              <a:rPr lang="en-GB" dirty="0">
                <a:latin typeface="Georgia Pro Cond Light" panose="02040306050405020303" pitchFamily="18" charset="0"/>
              </a:rPr>
              <a:t>Current forecasting has no observational constraints after 30 R</a:t>
            </a:r>
            <a:r>
              <a:rPr lang="en-GB" baseline="-25000" dirty="0">
                <a:latin typeface="Georgia Pro Cond Light" panose="02040306050405020303" pitchFamily="18" charset="0"/>
              </a:rPr>
              <a:t>s</a:t>
            </a:r>
          </a:p>
        </p:txBody>
      </p:sp>
      <p:pic>
        <p:nvPicPr>
          <p:cNvPr id="1026" name="Picture 2" descr="What is a Lagrange Point? | NASA Solar System Exploration">
            <a:extLst>
              <a:ext uri="{FF2B5EF4-FFF2-40B4-BE49-F238E27FC236}">
                <a16:creationId xmlns:a16="http://schemas.microsoft.com/office/drawing/2014/main" id="{F1076FFF-0FD8-453F-927A-CD2C08AD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06993"/>
            <a:ext cx="5791880" cy="50680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314CD66-C8CA-45FE-BC32-48E64CD4F57C}"/>
              </a:ext>
            </a:extLst>
          </p:cNvPr>
          <p:cNvSpPr/>
          <p:nvPr/>
        </p:nvSpPr>
        <p:spPr>
          <a:xfrm>
            <a:off x="10664650" y="6029864"/>
            <a:ext cx="1223229" cy="362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Not to scale</a:t>
            </a:r>
            <a:endParaRPr lang="en-GB" dirty="0">
              <a:latin typeface="Georgia Pro Cond Light" panose="02040306050405020303" pitchFamily="18" charset="0"/>
            </a:endParaRPr>
          </a:p>
        </p:txBody>
      </p:sp>
    </p:spTree>
    <p:extLst>
      <p:ext uri="{BB962C8B-B14F-4D97-AF65-F5344CB8AC3E}">
        <p14:creationId xmlns:p14="http://schemas.microsoft.com/office/powerpoint/2010/main" val="356894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12890F-29DC-46B7-BF85-4F147972B113}"/>
              </a:ext>
            </a:extLst>
          </p:cNvPr>
          <p:cNvSpPr/>
          <p:nvPr/>
        </p:nvSpPr>
        <p:spPr>
          <a:xfrm>
            <a:off x="0" y="0"/>
            <a:ext cx="6096000" cy="277091"/>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7A67729-C893-42BF-B07B-AF3F303A0F1E}"/>
              </a:ext>
            </a:extLst>
          </p:cNvPr>
          <p:cNvSpPr/>
          <p:nvPr/>
        </p:nvSpPr>
        <p:spPr>
          <a:xfrm>
            <a:off x="6096000" y="-1"/>
            <a:ext cx="6096000" cy="277091"/>
          </a:xfrm>
          <a:prstGeom prst="rect">
            <a:avLst/>
          </a:prstGeom>
          <a:solidFill>
            <a:srgbClr val="D7D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3C03176-236E-41AE-85B9-A2DF34AC9161}"/>
              </a:ext>
            </a:extLst>
          </p:cNvPr>
          <p:cNvSpPr/>
          <p:nvPr/>
        </p:nvSpPr>
        <p:spPr>
          <a:xfrm>
            <a:off x="0" y="277089"/>
            <a:ext cx="12192000" cy="887477"/>
          </a:xfrm>
          <a:prstGeom prst="rect">
            <a:avLst/>
          </a:prstGeom>
          <a:solidFill>
            <a:srgbClr val="EEE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Georgia Pro Cond Light" panose="02040306050405020303" pitchFamily="18" charset="0"/>
              </a:rPr>
              <a:t>Data assimilation</a:t>
            </a:r>
          </a:p>
        </p:txBody>
      </p:sp>
      <p:sp>
        <p:nvSpPr>
          <p:cNvPr id="11" name="Rectangle 10">
            <a:extLst>
              <a:ext uri="{FF2B5EF4-FFF2-40B4-BE49-F238E27FC236}">
                <a16:creationId xmlns:a16="http://schemas.microsoft.com/office/drawing/2014/main" id="{2D2E309F-009A-4245-9245-C6B5C86BA5C6}"/>
              </a:ext>
            </a:extLst>
          </p:cNvPr>
          <p:cNvSpPr/>
          <p:nvPr/>
        </p:nvSpPr>
        <p:spPr>
          <a:xfrm>
            <a:off x="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latin typeface="Georgia Pro Cond Light" panose="02040306050405020303" pitchFamily="18" charset="0"/>
              </a:rPr>
              <a:t>H. Turner</a:t>
            </a:r>
            <a:endParaRPr lang="en-GB" dirty="0">
              <a:latin typeface="Georgia Pro Cond Light" panose="02040306050405020303" pitchFamily="18" charset="0"/>
            </a:endParaRPr>
          </a:p>
        </p:txBody>
      </p:sp>
      <p:sp>
        <p:nvSpPr>
          <p:cNvPr id="12" name="Rectangle 11">
            <a:extLst>
              <a:ext uri="{FF2B5EF4-FFF2-40B4-BE49-F238E27FC236}">
                <a16:creationId xmlns:a16="http://schemas.microsoft.com/office/drawing/2014/main" id="{F6E720DF-EBCC-4771-B11C-F281493EF7D6}"/>
              </a:ext>
            </a:extLst>
          </p:cNvPr>
          <p:cNvSpPr/>
          <p:nvPr/>
        </p:nvSpPr>
        <p:spPr>
          <a:xfrm>
            <a:off x="40644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Georgia Pro Cond Light" panose="02040306050405020303" pitchFamily="18" charset="0"/>
              </a:rPr>
              <a:t>h.turner3@pgr.reading.ac.uk</a:t>
            </a:r>
            <a:endParaRPr lang="en-GB" dirty="0">
              <a:latin typeface="Georgia Pro Cond Light" panose="02040306050405020303" pitchFamily="18" charset="0"/>
            </a:endParaRPr>
          </a:p>
        </p:txBody>
      </p:sp>
      <p:sp>
        <p:nvSpPr>
          <p:cNvPr id="13" name="Rectangle 12">
            <a:extLst>
              <a:ext uri="{FF2B5EF4-FFF2-40B4-BE49-F238E27FC236}">
                <a16:creationId xmlns:a16="http://schemas.microsoft.com/office/drawing/2014/main" id="{94F2F285-C90F-468C-9278-D1F615F24361}"/>
              </a:ext>
            </a:extLst>
          </p:cNvPr>
          <p:cNvSpPr/>
          <p:nvPr/>
        </p:nvSpPr>
        <p:spPr>
          <a:xfrm>
            <a:off x="8127600" y="6495691"/>
            <a:ext cx="4064400" cy="362309"/>
          </a:xfrm>
          <a:prstGeom prst="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latin typeface="Georgia Pro Cond Light" panose="02040306050405020303" pitchFamily="18" charset="0"/>
              </a:rPr>
              <a:t>Quo Vadis</a:t>
            </a:r>
            <a:endParaRPr lang="en-GB" dirty="0">
              <a:latin typeface="Georgia Pro Cond Light" panose="02040306050405020303" pitchFamily="18" charset="0"/>
            </a:endParaRPr>
          </a:p>
        </p:txBody>
      </p:sp>
      <p:sp>
        <p:nvSpPr>
          <p:cNvPr id="14" name="Content Placeholder 2">
            <a:extLst>
              <a:ext uri="{FF2B5EF4-FFF2-40B4-BE49-F238E27FC236}">
                <a16:creationId xmlns:a16="http://schemas.microsoft.com/office/drawing/2014/main" id="{FC32557E-1003-4721-82F1-3D56FC7D6C10}"/>
              </a:ext>
            </a:extLst>
          </p:cNvPr>
          <p:cNvSpPr txBox="1">
            <a:spLocks/>
          </p:cNvSpPr>
          <p:nvPr/>
        </p:nvSpPr>
        <p:spPr>
          <a:xfrm>
            <a:off x="454360" y="1922699"/>
            <a:ext cx="5897907" cy="3685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dirty="0">
                <a:latin typeface="Georgia Pro Cond Light" panose="02040306050405020303" pitchFamily="18" charset="0"/>
              </a:rPr>
              <a:t>Combining model output and observations to form an optimum estimation of reality</a:t>
            </a:r>
          </a:p>
          <a:p>
            <a:pPr>
              <a:lnSpc>
                <a:spcPct val="100000"/>
              </a:lnSpc>
            </a:pPr>
            <a:r>
              <a:rPr lang="en-GB" dirty="0">
                <a:latin typeface="Georgia Pro Cond Light" panose="02040306050405020303" pitchFamily="18" charset="0"/>
              </a:rPr>
              <a:t>Led to large improvements in terrestrial weather forecasting</a:t>
            </a:r>
          </a:p>
          <a:p>
            <a:pPr>
              <a:lnSpc>
                <a:spcPct val="100000"/>
              </a:lnSpc>
            </a:pPr>
            <a:r>
              <a:rPr lang="en-GB" dirty="0">
                <a:latin typeface="Georgia Pro Cond Light" panose="02040306050405020303" pitchFamily="18" charset="0"/>
              </a:rPr>
              <a:t>Under used in space weather forecasting</a:t>
            </a:r>
          </a:p>
        </p:txBody>
      </p:sp>
      <p:sp>
        <p:nvSpPr>
          <p:cNvPr id="17" name="Rectangle: Rounded Corners 16">
            <a:extLst>
              <a:ext uri="{FF2B5EF4-FFF2-40B4-BE49-F238E27FC236}">
                <a16:creationId xmlns:a16="http://schemas.microsoft.com/office/drawing/2014/main" id="{184029BF-87AE-42FC-B4EE-C15D2702873D}"/>
              </a:ext>
            </a:extLst>
          </p:cNvPr>
          <p:cNvSpPr/>
          <p:nvPr/>
        </p:nvSpPr>
        <p:spPr>
          <a:xfrm>
            <a:off x="7768749" y="5244004"/>
            <a:ext cx="1722409" cy="830317"/>
          </a:xfrm>
          <a:prstGeom prst="roundRect">
            <a:avLst/>
          </a:prstGeom>
          <a:solidFill>
            <a:srgbClr val="D7D2CB"/>
          </a:solidFill>
          <a:ln w="19050">
            <a:solidFill>
              <a:srgbClr val="6B6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eorgia" panose="02040502050405020303" pitchFamily="18" charset="0"/>
              </a:rPr>
              <a:t>Optimal state of the system</a:t>
            </a:r>
          </a:p>
        </p:txBody>
      </p:sp>
      <p:cxnSp>
        <p:nvCxnSpPr>
          <p:cNvPr id="8" name="Straight Arrow Connector 7">
            <a:extLst>
              <a:ext uri="{FF2B5EF4-FFF2-40B4-BE49-F238E27FC236}">
                <a16:creationId xmlns:a16="http://schemas.microsoft.com/office/drawing/2014/main" id="{68B7EED0-B86C-41B1-B722-1C6E51317554}"/>
              </a:ext>
            </a:extLst>
          </p:cNvPr>
          <p:cNvCxnSpPr>
            <a:cxnSpLocks/>
          </p:cNvCxnSpPr>
          <p:nvPr/>
        </p:nvCxnSpPr>
        <p:spPr>
          <a:xfrm>
            <a:off x="8102884" y="2226395"/>
            <a:ext cx="0" cy="1111568"/>
          </a:xfrm>
          <a:prstGeom prst="straightConnector1">
            <a:avLst/>
          </a:prstGeom>
          <a:ln w="76200">
            <a:solidFill>
              <a:srgbClr val="6B6B6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9EA438-AA33-4579-BF2A-615C0450AEDC}"/>
              </a:ext>
            </a:extLst>
          </p:cNvPr>
          <p:cNvCxnSpPr>
            <a:cxnSpLocks/>
          </p:cNvCxnSpPr>
          <p:nvPr/>
        </p:nvCxnSpPr>
        <p:spPr>
          <a:xfrm>
            <a:off x="9182216" y="2849703"/>
            <a:ext cx="0" cy="488061"/>
          </a:xfrm>
          <a:prstGeom prst="straightConnector1">
            <a:avLst/>
          </a:prstGeom>
          <a:ln w="76200">
            <a:solidFill>
              <a:srgbClr val="6B6B6B"/>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E93D7F4-576A-467D-81DE-9D823D12900D}"/>
              </a:ext>
            </a:extLst>
          </p:cNvPr>
          <p:cNvSpPr/>
          <p:nvPr/>
        </p:nvSpPr>
        <p:spPr>
          <a:xfrm>
            <a:off x="6691439" y="1531523"/>
            <a:ext cx="1722409" cy="830317"/>
          </a:xfrm>
          <a:prstGeom prst="roundRect">
            <a:avLst/>
          </a:prstGeom>
          <a:solidFill>
            <a:srgbClr val="D7D2CB"/>
          </a:solidFill>
          <a:ln w="19050">
            <a:solidFill>
              <a:srgbClr val="6B6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eorgia" panose="02040502050405020303" pitchFamily="18" charset="0"/>
              </a:rPr>
              <a:t>Observations</a:t>
            </a:r>
          </a:p>
        </p:txBody>
      </p:sp>
      <p:sp>
        <p:nvSpPr>
          <p:cNvPr id="16" name="Rectangle: Rounded Corners 15">
            <a:extLst>
              <a:ext uri="{FF2B5EF4-FFF2-40B4-BE49-F238E27FC236}">
                <a16:creationId xmlns:a16="http://schemas.microsoft.com/office/drawing/2014/main" id="{347D329A-96FC-4312-8CEE-9250CCE06EC5}"/>
              </a:ext>
            </a:extLst>
          </p:cNvPr>
          <p:cNvSpPr/>
          <p:nvPr/>
        </p:nvSpPr>
        <p:spPr>
          <a:xfrm>
            <a:off x="8919457" y="2042713"/>
            <a:ext cx="1722409" cy="830317"/>
          </a:xfrm>
          <a:prstGeom prst="roundRect">
            <a:avLst/>
          </a:prstGeom>
          <a:solidFill>
            <a:srgbClr val="D7D2CB"/>
          </a:solidFill>
          <a:ln w="19050">
            <a:solidFill>
              <a:srgbClr val="6B6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eorgia" panose="02040502050405020303" pitchFamily="18" charset="0"/>
              </a:rPr>
              <a:t>Model output</a:t>
            </a:r>
          </a:p>
        </p:txBody>
      </p:sp>
      <p:cxnSp>
        <p:nvCxnSpPr>
          <p:cNvPr id="21" name="Straight Arrow Connector 20">
            <a:extLst>
              <a:ext uri="{FF2B5EF4-FFF2-40B4-BE49-F238E27FC236}">
                <a16:creationId xmlns:a16="http://schemas.microsoft.com/office/drawing/2014/main" id="{510423B2-EDBA-4894-8F2F-44EABFA4118E}"/>
              </a:ext>
            </a:extLst>
          </p:cNvPr>
          <p:cNvCxnSpPr>
            <a:cxnSpLocks/>
          </p:cNvCxnSpPr>
          <p:nvPr/>
        </p:nvCxnSpPr>
        <p:spPr>
          <a:xfrm>
            <a:off x="8644167" y="4296735"/>
            <a:ext cx="0" cy="947268"/>
          </a:xfrm>
          <a:prstGeom prst="straightConnector1">
            <a:avLst/>
          </a:prstGeom>
          <a:ln w="76200">
            <a:solidFill>
              <a:srgbClr val="6B6B6B"/>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6F1C3AC-3449-425B-98FF-81D42C28B3CA}"/>
              </a:ext>
            </a:extLst>
          </p:cNvPr>
          <p:cNvSpPr/>
          <p:nvPr/>
        </p:nvSpPr>
        <p:spPr>
          <a:xfrm>
            <a:off x="7552644" y="3337765"/>
            <a:ext cx="2154620" cy="1141318"/>
          </a:xfrm>
          <a:prstGeom prst="roundRect">
            <a:avLst/>
          </a:prstGeom>
          <a:solidFill>
            <a:srgbClr val="AC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Georgia" panose="02040502050405020303" pitchFamily="18" charset="0"/>
              </a:rPr>
              <a:t>Data assimilation</a:t>
            </a:r>
          </a:p>
        </p:txBody>
      </p:sp>
      <p:cxnSp>
        <p:nvCxnSpPr>
          <p:cNvPr id="24" name="Straight Arrow Connector 23">
            <a:extLst>
              <a:ext uri="{FF2B5EF4-FFF2-40B4-BE49-F238E27FC236}">
                <a16:creationId xmlns:a16="http://schemas.microsoft.com/office/drawing/2014/main" id="{C6754266-AD83-49C5-BE90-45A5AD3A622A}"/>
              </a:ext>
            </a:extLst>
          </p:cNvPr>
          <p:cNvCxnSpPr>
            <a:cxnSpLocks/>
          </p:cNvCxnSpPr>
          <p:nvPr/>
        </p:nvCxnSpPr>
        <p:spPr>
          <a:xfrm>
            <a:off x="9491158" y="5671731"/>
            <a:ext cx="479043" cy="0"/>
          </a:xfrm>
          <a:prstGeom prst="straightConnector1">
            <a:avLst/>
          </a:prstGeom>
          <a:ln w="76200">
            <a:solidFill>
              <a:srgbClr val="6B6B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937903-5B75-49C0-B746-7F234819EBE7}"/>
              </a:ext>
            </a:extLst>
          </p:cNvPr>
          <p:cNvCxnSpPr>
            <a:cxnSpLocks/>
          </p:cNvCxnSpPr>
          <p:nvPr/>
        </p:nvCxnSpPr>
        <p:spPr>
          <a:xfrm flipH="1" flipV="1">
            <a:off x="10289772" y="2873030"/>
            <a:ext cx="12922" cy="2532993"/>
          </a:xfrm>
          <a:prstGeom prst="straightConnector1">
            <a:avLst/>
          </a:prstGeom>
          <a:ln w="76200">
            <a:solidFill>
              <a:srgbClr val="6B6B6B"/>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32E23E7-4B96-4DD7-BEAC-D0BBF4A2C29A}"/>
              </a:ext>
            </a:extLst>
          </p:cNvPr>
          <p:cNvSpPr/>
          <p:nvPr/>
        </p:nvSpPr>
        <p:spPr>
          <a:xfrm>
            <a:off x="9968728" y="5244003"/>
            <a:ext cx="1722409" cy="830317"/>
          </a:xfrm>
          <a:prstGeom prst="roundRect">
            <a:avLst/>
          </a:prstGeom>
          <a:solidFill>
            <a:srgbClr val="D7D2CB"/>
          </a:solidFill>
          <a:ln w="19050">
            <a:solidFill>
              <a:srgbClr val="6B6B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eorgia" panose="02040502050405020303" pitchFamily="18" charset="0"/>
              </a:rPr>
              <a:t>Forecast</a:t>
            </a:r>
          </a:p>
        </p:txBody>
      </p:sp>
    </p:spTree>
    <p:extLst>
      <p:ext uri="{BB962C8B-B14F-4D97-AF65-F5344CB8AC3E}">
        <p14:creationId xmlns:p14="http://schemas.microsoft.com/office/powerpoint/2010/main" val="3432094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3657</TotalTime>
  <Words>3025</Words>
  <Application>Microsoft Office PowerPoint</Application>
  <PresentationFormat>Widescreen</PresentationFormat>
  <Paragraphs>202</Paragraphs>
  <Slides>23</Slides>
  <Notes>16</Notes>
  <HiddenSlides>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Californian FB</vt:lpstr>
      <vt:lpstr>Georgia</vt:lpstr>
      <vt:lpstr>Georgia Pro Cond Light</vt:lpstr>
      <vt:lpstr>Georgia Pro Light</vt:lpstr>
      <vt:lpstr>Office Theme</vt:lpstr>
      <vt:lpstr>Quantifying the effect of CME removal on in-situ solar wind data assimilation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the effect of CME removal and observation age on in situ solar wind data assimilation</dc:title>
  <dc:creator>Harriet Turner</dc:creator>
  <cp:lastModifiedBy>Harriet Turner</cp:lastModifiedBy>
  <cp:revision>1</cp:revision>
  <dcterms:created xsi:type="dcterms:W3CDTF">2022-02-18T10:11:39Z</dcterms:created>
  <dcterms:modified xsi:type="dcterms:W3CDTF">2022-02-28T15:22:45Z</dcterms:modified>
</cp:coreProperties>
</file>